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75" r:id="rId4"/>
    <p:sldId id="277" r:id="rId5"/>
    <p:sldId id="267" r:id="rId6"/>
    <p:sldId id="272" r:id="rId7"/>
    <p:sldId id="273" r:id="rId8"/>
    <p:sldId id="274" r:id="rId9"/>
    <p:sldId id="270" r:id="rId10"/>
    <p:sldId id="271" r:id="rId11"/>
    <p:sldId id="269" r:id="rId12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FFFFF"/>
    <a:srgbClr val="C8C8C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86" autoAdjust="0"/>
    <p:restoredTop sz="94660"/>
  </p:normalViewPr>
  <p:slideViewPr>
    <p:cSldViewPr snapToGrid="0">
      <p:cViewPr>
        <p:scale>
          <a:sx n="104" d="100"/>
          <a:sy n="104" d="100"/>
        </p:scale>
        <p:origin x="1334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19.05.2022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8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19.05.2022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1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19.05.2022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9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19.05.2022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3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19.05.2022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31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19.05.2022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0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19.05.2022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2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19.05.2022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19.05.2022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041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19.05.2022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79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19.05.2022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4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C61D-D669-4B9E-81E6-AA43D08BFCD1}" type="datetimeFigureOut">
              <a:rPr lang="de-CH" smtClean="0"/>
              <a:t>19.05.2022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5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9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V="1">
            <a:off x="1563338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70A2054-F868-C8A0-F95E-A83A9F3D0794}"/>
              </a:ext>
            </a:extLst>
          </p:cNvPr>
          <p:cNvCxnSpPr>
            <a:cxnSpLocks/>
          </p:cNvCxnSpPr>
          <p:nvPr/>
        </p:nvCxnSpPr>
        <p:spPr>
          <a:xfrm flipH="1" flipV="1">
            <a:off x="5653315" y="37053"/>
            <a:ext cx="66368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8DE8CCA-CDC8-E83A-5093-531A611FEEF4}"/>
              </a:ext>
            </a:extLst>
          </p:cNvPr>
          <p:cNvSpPr txBox="1"/>
          <p:nvPr/>
        </p:nvSpPr>
        <p:spPr>
          <a:xfrm>
            <a:off x="11102607" y="5710657"/>
            <a:ext cx="570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PowerPoint 104%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852B798-D57F-D692-440E-15444A65DB31}"/>
              </a:ext>
            </a:extLst>
          </p:cNvPr>
          <p:cNvCxnSpPr>
            <a:cxnSpLocks/>
          </p:cNvCxnSpPr>
          <p:nvPr/>
        </p:nvCxnSpPr>
        <p:spPr>
          <a:xfrm>
            <a:off x="981965" y="6550531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D5864A8-7CD0-167E-F23F-C937F853817E}"/>
              </a:ext>
            </a:extLst>
          </p:cNvPr>
          <p:cNvSpPr txBox="1"/>
          <p:nvPr/>
        </p:nvSpPr>
        <p:spPr>
          <a:xfrm>
            <a:off x="4316486" y="637845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96BDC07-E0FD-BB9D-5697-AA5ABA8CDD58}"/>
              </a:ext>
            </a:extLst>
          </p:cNvPr>
          <p:cNvCxnSpPr>
            <a:cxnSpLocks/>
          </p:cNvCxnSpPr>
          <p:nvPr/>
        </p:nvCxnSpPr>
        <p:spPr>
          <a:xfrm>
            <a:off x="988994" y="2312114"/>
            <a:ext cx="57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58F8E6A-00AA-C6CA-3527-16998DF7CBC5}"/>
              </a:ext>
            </a:extLst>
          </p:cNvPr>
          <p:cNvSpPr txBox="1"/>
          <p:nvPr/>
        </p:nvSpPr>
        <p:spPr>
          <a:xfrm>
            <a:off x="988994" y="2127448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17.25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04A3DBB-0BBB-D22B-DF2F-4C744C6EF710}"/>
              </a:ext>
            </a:extLst>
          </p:cNvPr>
          <p:cNvSpPr/>
          <p:nvPr/>
        </p:nvSpPr>
        <p:spPr>
          <a:xfrm rot="16200000">
            <a:off x="507253" y="3690317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1</a:t>
            </a:r>
          </a:p>
        </p:txBody>
      </p:sp>
      <p:pic>
        <p:nvPicPr>
          <p:cNvPr id="30" name="Picture 2" descr="print, printer Icon">
            <a:extLst>
              <a:ext uri="{FF2B5EF4-FFF2-40B4-BE49-F238E27FC236}">
                <a16:creationId xmlns:a16="http://schemas.microsoft.com/office/drawing/2014/main" id="{52525AE2-CDE7-A73D-1487-C72532646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3173" y="227975"/>
            <a:ext cx="498300" cy="49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0157635-7FC2-8BBA-5216-A36AE2027FCE}"/>
              </a:ext>
            </a:extLst>
          </p:cNvPr>
          <p:cNvCxnSpPr>
            <a:cxnSpLocks/>
          </p:cNvCxnSpPr>
          <p:nvPr/>
        </p:nvCxnSpPr>
        <p:spPr>
          <a:xfrm flipV="1">
            <a:off x="5716198" y="5480014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BF47D4D-5D00-6731-0EAB-FB39E69CF129}"/>
              </a:ext>
            </a:extLst>
          </p:cNvPr>
          <p:cNvSpPr txBox="1"/>
          <p:nvPr/>
        </p:nvSpPr>
        <p:spPr>
          <a:xfrm>
            <a:off x="9136063" y="5295348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 mm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45DEF1A-ADFE-B6F0-8950-88C6384260A9}"/>
              </a:ext>
            </a:extLst>
          </p:cNvPr>
          <p:cNvCxnSpPr>
            <a:cxnSpLocks/>
          </p:cNvCxnSpPr>
          <p:nvPr/>
        </p:nvCxnSpPr>
        <p:spPr>
          <a:xfrm flipV="1">
            <a:off x="1571911" y="5502055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58C8EB3-A52F-9737-30FC-D79885D68053}"/>
              </a:ext>
            </a:extLst>
          </p:cNvPr>
          <p:cNvSpPr txBox="1"/>
          <p:nvPr/>
        </p:nvSpPr>
        <p:spPr>
          <a:xfrm>
            <a:off x="3778672" y="5317389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CCD987E-10BF-8FF7-433A-B19F269087E3}"/>
              </a:ext>
            </a:extLst>
          </p:cNvPr>
          <p:cNvCxnSpPr>
            <a:cxnSpLocks/>
          </p:cNvCxnSpPr>
          <p:nvPr/>
        </p:nvCxnSpPr>
        <p:spPr>
          <a:xfrm>
            <a:off x="9823660" y="2371403"/>
            <a:ext cx="57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F54888C-A90A-A279-227D-3792390D77D9}"/>
              </a:ext>
            </a:extLst>
          </p:cNvPr>
          <p:cNvSpPr txBox="1"/>
          <p:nvPr/>
        </p:nvSpPr>
        <p:spPr>
          <a:xfrm>
            <a:off x="9823660" y="2186737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17.25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AF43E8F-45B8-D25C-0A24-CB90E89BA89A}"/>
              </a:ext>
            </a:extLst>
          </p:cNvPr>
          <p:cNvCxnSpPr>
            <a:cxnSpLocks/>
          </p:cNvCxnSpPr>
          <p:nvPr/>
        </p:nvCxnSpPr>
        <p:spPr>
          <a:xfrm flipV="1">
            <a:off x="9823660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A466FA3C-AFE8-FC8C-4546-4FCF4722BE40}"/>
              </a:ext>
            </a:extLst>
          </p:cNvPr>
          <p:cNvSpPr/>
          <p:nvPr/>
        </p:nvSpPr>
        <p:spPr>
          <a:xfrm rot="16200000">
            <a:off x="9359575" y="3583427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1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A1D79CC-57EB-6587-4109-8ED018A68809}"/>
              </a:ext>
            </a:extLst>
          </p:cNvPr>
          <p:cNvCxnSpPr>
            <a:cxnSpLocks/>
          </p:cNvCxnSpPr>
          <p:nvPr/>
        </p:nvCxnSpPr>
        <p:spPr>
          <a:xfrm>
            <a:off x="1547713" y="6046412"/>
            <a:ext cx="8298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047ADFF-D122-6D3D-3B99-D64D38B54174}"/>
              </a:ext>
            </a:extLst>
          </p:cNvPr>
          <p:cNvSpPr txBox="1"/>
          <p:nvPr/>
        </p:nvSpPr>
        <p:spPr>
          <a:xfrm>
            <a:off x="3781468" y="584915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262 mm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9C35C3A8-7EA6-215C-978C-DA1A1DBE2E28}"/>
              </a:ext>
            </a:extLst>
          </p:cNvPr>
          <p:cNvCxnSpPr>
            <a:cxnSpLocks/>
          </p:cNvCxnSpPr>
          <p:nvPr/>
        </p:nvCxnSpPr>
        <p:spPr>
          <a:xfrm>
            <a:off x="5712310" y="6319257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CA392D44-D439-9C5D-9A71-F4F1AF17B17E}"/>
              </a:ext>
            </a:extLst>
          </p:cNvPr>
          <p:cNvSpPr txBox="1"/>
          <p:nvPr/>
        </p:nvSpPr>
        <p:spPr>
          <a:xfrm>
            <a:off x="6842619" y="613859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A9B8146-697C-75E2-F5B2-EEE57FB27E00}"/>
              </a:ext>
            </a:extLst>
          </p:cNvPr>
          <p:cNvCxnSpPr>
            <a:cxnSpLocks/>
          </p:cNvCxnSpPr>
          <p:nvPr/>
        </p:nvCxnSpPr>
        <p:spPr>
          <a:xfrm flipV="1">
            <a:off x="1571911" y="5819147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5461068-3A94-3C04-1875-45A8068F5863}"/>
              </a:ext>
            </a:extLst>
          </p:cNvPr>
          <p:cNvCxnSpPr>
            <a:cxnSpLocks/>
          </p:cNvCxnSpPr>
          <p:nvPr/>
        </p:nvCxnSpPr>
        <p:spPr>
          <a:xfrm>
            <a:off x="984929" y="6320276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655BEA0-6A0E-8019-2050-71F1415B8386}"/>
              </a:ext>
            </a:extLst>
          </p:cNvPr>
          <p:cNvSpPr txBox="1"/>
          <p:nvPr/>
        </p:nvSpPr>
        <p:spPr>
          <a:xfrm>
            <a:off x="2115238" y="613961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2D19199-AB6C-B6C1-93F6-61168CBFFC3C}"/>
              </a:ext>
            </a:extLst>
          </p:cNvPr>
          <p:cNvSpPr/>
          <p:nvPr/>
        </p:nvSpPr>
        <p:spPr>
          <a:xfrm rot="16200000">
            <a:off x="1692158" y="2267679"/>
            <a:ext cx="3818068" cy="2251328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Guten Tag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Yyyyyyyyyyyyyyyyyyyyyyyyyyyyy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Zzzzzzzzzzzzzzzzzzzzzzzzzzzzzzzz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Sssssssssssssssssssssssssssss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Kkkkkkkkkkkkkkkkkkkkkkkkkkkkkk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Herzliche Grüsse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JAZZ live AARAU Team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CAB40F5F-7148-693F-9E4D-785FA99AB280}"/>
              </a:ext>
            </a:extLst>
          </p:cNvPr>
          <p:cNvCxnSpPr>
            <a:cxnSpLocks/>
          </p:cNvCxnSpPr>
          <p:nvPr/>
        </p:nvCxnSpPr>
        <p:spPr>
          <a:xfrm>
            <a:off x="3966113" y="1450594"/>
            <a:ext cx="26959" cy="3810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307261A-0E39-36FE-5AD9-7C0CC54F6F22}"/>
              </a:ext>
            </a:extLst>
          </p:cNvPr>
          <p:cNvCxnSpPr>
            <a:cxnSpLocks/>
          </p:cNvCxnSpPr>
          <p:nvPr/>
        </p:nvCxnSpPr>
        <p:spPr>
          <a:xfrm>
            <a:off x="3351474" y="32285"/>
            <a:ext cx="0" cy="1463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86BD028-FCEC-A836-6B42-DA6A7E9556D0}"/>
              </a:ext>
            </a:extLst>
          </p:cNvPr>
          <p:cNvCxnSpPr>
            <a:cxnSpLocks/>
          </p:cNvCxnSpPr>
          <p:nvPr/>
        </p:nvCxnSpPr>
        <p:spPr>
          <a:xfrm>
            <a:off x="8896772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41205B37-FB57-1F4F-09FF-729E2F21CB21}"/>
              </a:ext>
            </a:extLst>
          </p:cNvPr>
          <p:cNvSpPr txBox="1"/>
          <p:nvPr/>
        </p:nvSpPr>
        <p:spPr>
          <a:xfrm>
            <a:off x="8553616" y="4073458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C1305237-FBBA-182F-5C27-F788E52A20DD}"/>
              </a:ext>
            </a:extLst>
          </p:cNvPr>
          <p:cNvSpPr txBox="1"/>
          <p:nvPr/>
        </p:nvSpPr>
        <p:spPr>
          <a:xfrm>
            <a:off x="3021651" y="558288"/>
            <a:ext cx="74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45 mm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7326A8E-55DC-C087-6E19-EC43E949E8AC}"/>
              </a:ext>
            </a:extLst>
          </p:cNvPr>
          <p:cNvCxnSpPr>
            <a:cxnSpLocks/>
          </p:cNvCxnSpPr>
          <p:nvPr/>
        </p:nvCxnSpPr>
        <p:spPr>
          <a:xfrm>
            <a:off x="3356391" y="5302378"/>
            <a:ext cx="0" cy="1463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1DBEC5B7-CAB2-3FB4-A175-6018BEC35695}"/>
              </a:ext>
            </a:extLst>
          </p:cNvPr>
          <p:cNvSpPr txBox="1"/>
          <p:nvPr/>
        </p:nvSpPr>
        <p:spPr>
          <a:xfrm>
            <a:off x="3026568" y="5828381"/>
            <a:ext cx="74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45 mm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8CEBF5B-69D4-85C0-24EA-DF3621F79B9F}"/>
              </a:ext>
            </a:extLst>
          </p:cNvPr>
          <p:cNvCxnSpPr>
            <a:cxnSpLocks/>
          </p:cNvCxnSpPr>
          <p:nvPr/>
        </p:nvCxnSpPr>
        <p:spPr>
          <a:xfrm>
            <a:off x="2468752" y="4897999"/>
            <a:ext cx="2258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8444544A-E106-51E0-F5CA-45368DD056DD}"/>
              </a:ext>
            </a:extLst>
          </p:cNvPr>
          <p:cNvSpPr txBox="1"/>
          <p:nvPr/>
        </p:nvSpPr>
        <p:spPr>
          <a:xfrm>
            <a:off x="2635890" y="469588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70 mm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B0B86530-0161-9462-D394-52810D8AAF95}"/>
              </a:ext>
            </a:extLst>
          </p:cNvPr>
          <p:cNvCxnSpPr>
            <a:cxnSpLocks/>
          </p:cNvCxnSpPr>
          <p:nvPr/>
        </p:nvCxnSpPr>
        <p:spPr>
          <a:xfrm>
            <a:off x="4726856" y="3806618"/>
            <a:ext cx="945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0CD11AC2-F1A4-3A4F-F6F9-CFB2CC077EE4}"/>
              </a:ext>
            </a:extLst>
          </p:cNvPr>
          <p:cNvCxnSpPr>
            <a:cxnSpLocks/>
          </p:cNvCxnSpPr>
          <p:nvPr/>
        </p:nvCxnSpPr>
        <p:spPr>
          <a:xfrm>
            <a:off x="1563338" y="3806617"/>
            <a:ext cx="945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C5699137-4695-012B-7A61-4D2B721DDE58}"/>
              </a:ext>
            </a:extLst>
          </p:cNvPr>
          <p:cNvSpPr txBox="1"/>
          <p:nvPr/>
        </p:nvSpPr>
        <p:spPr>
          <a:xfrm>
            <a:off x="1704034" y="3621951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30.5 mm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9DC3663-D930-CB8C-199D-2E7336D2D657}"/>
              </a:ext>
            </a:extLst>
          </p:cNvPr>
          <p:cNvSpPr txBox="1"/>
          <p:nvPr/>
        </p:nvSpPr>
        <p:spPr>
          <a:xfrm>
            <a:off x="4890753" y="3621951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30.5 mm</a:t>
            </a: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C9684B9-B42D-A0A4-2F5C-D387FC7CC091}"/>
              </a:ext>
            </a:extLst>
          </p:cNvPr>
          <p:cNvCxnSpPr>
            <a:cxnSpLocks/>
          </p:cNvCxnSpPr>
          <p:nvPr/>
        </p:nvCxnSpPr>
        <p:spPr>
          <a:xfrm>
            <a:off x="988994" y="5156095"/>
            <a:ext cx="14797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519EE55A-F67D-6EE9-176D-15912F804322}"/>
              </a:ext>
            </a:extLst>
          </p:cNvPr>
          <p:cNvSpPr txBox="1"/>
          <p:nvPr/>
        </p:nvSpPr>
        <p:spPr>
          <a:xfrm>
            <a:off x="1688353" y="4959468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47.75 mm</a:t>
            </a:r>
          </a:p>
        </p:txBody>
      </p:sp>
      <p:pic>
        <p:nvPicPr>
          <p:cNvPr id="89" name="Grafik 88">
            <a:extLst>
              <a:ext uri="{FF2B5EF4-FFF2-40B4-BE49-F238E27FC236}">
                <a16:creationId xmlns:a16="http://schemas.microsoft.com/office/drawing/2014/main" id="{08EADFE8-9AA7-9D2A-D945-9EFC75BCD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088414" y="1317724"/>
            <a:ext cx="2593253" cy="1665918"/>
          </a:xfrm>
          <a:prstGeom prst="rect">
            <a:avLst/>
          </a:prstGeom>
        </p:spPr>
      </p:pic>
      <p:pic>
        <p:nvPicPr>
          <p:cNvPr id="90" name="Grafik 89">
            <a:extLst>
              <a:ext uri="{FF2B5EF4-FFF2-40B4-BE49-F238E27FC236}">
                <a16:creationId xmlns:a16="http://schemas.microsoft.com/office/drawing/2014/main" id="{E7651DF1-8902-10A4-0EF8-F057DC12A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096397" y="3908378"/>
            <a:ext cx="2593253" cy="1681886"/>
          </a:xfrm>
          <a:prstGeom prst="rect">
            <a:avLst/>
          </a:prstGeom>
        </p:spPr>
      </p:pic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68A9F92-60E0-B8DA-5E98-6E90BC9F6783}"/>
              </a:ext>
            </a:extLst>
          </p:cNvPr>
          <p:cNvCxnSpPr>
            <a:cxnSpLocks/>
          </p:cNvCxnSpPr>
          <p:nvPr/>
        </p:nvCxnSpPr>
        <p:spPr>
          <a:xfrm>
            <a:off x="6552080" y="3447310"/>
            <a:ext cx="1665920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874AE3A-9CA7-C4E1-F6CF-5CC0EA35655D}"/>
              </a:ext>
            </a:extLst>
          </p:cNvPr>
          <p:cNvCxnSpPr>
            <a:cxnSpLocks/>
          </p:cNvCxnSpPr>
          <p:nvPr/>
        </p:nvCxnSpPr>
        <p:spPr>
          <a:xfrm flipH="1">
            <a:off x="8435631" y="3443748"/>
            <a:ext cx="1" cy="3355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27DF674-3935-277E-6CF5-C8EC805BC611}"/>
              </a:ext>
            </a:extLst>
          </p:cNvPr>
          <p:cNvCxnSpPr>
            <a:cxnSpLocks/>
          </p:cNvCxnSpPr>
          <p:nvPr/>
        </p:nvCxnSpPr>
        <p:spPr>
          <a:xfrm flipH="1">
            <a:off x="8443727" y="29493"/>
            <a:ext cx="6297" cy="3451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D8DB6848-68B0-E765-6CDB-01CF97D8931D}"/>
              </a:ext>
            </a:extLst>
          </p:cNvPr>
          <p:cNvSpPr txBox="1"/>
          <p:nvPr/>
        </p:nvSpPr>
        <p:spPr>
          <a:xfrm>
            <a:off x="8087639" y="266679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105 mm</a:t>
            </a:r>
          </a:p>
        </p:txBody>
      </p:sp>
    </p:spTree>
    <p:extLst>
      <p:ext uri="{BB962C8B-B14F-4D97-AF65-F5344CB8AC3E}">
        <p14:creationId xmlns:p14="http://schemas.microsoft.com/office/powerpoint/2010/main" val="246392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5F0A89C-B30B-8D47-3EAC-FF278CE70BF9}"/>
              </a:ext>
            </a:extLst>
          </p:cNvPr>
          <p:cNvSpPr/>
          <p:nvPr/>
        </p:nvSpPr>
        <p:spPr>
          <a:xfrm>
            <a:off x="1730133" y="2417722"/>
            <a:ext cx="72362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DB395-F2DE-000D-8348-9F725B03DC73}"/>
              </a:ext>
            </a:extLst>
          </p:cNvPr>
          <p:cNvSpPr/>
          <p:nvPr/>
        </p:nvSpPr>
        <p:spPr>
          <a:xfrm>
            <a:off x="1764612" y="1960520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AB71F81-8539-A2D6-6709-36BE2AD5421A}"/>
              </a:ext>
            </a:extLst>
          </p:cNvPr>
          <p:cNvCxnSpPr>
            <a:cxnSpLocks/>
          </p:cNvCxnSpPr>
          <p:nvPr/>
        </p:nvCxnSpPr>
        <p:spPr>
          <a:xfrm flipV="1">
            <a:off x="2073144" y="225090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D4B419AF-F88D-D775-9AAF-74485768E888}"/>
              </a:ext>
            </a:extLst>
          </p:cNvPr>
          <p:cNvSpPr/>
          <p:nvPr/>
        </p:nvSpPr>
        <p:spPr>
          <a:xfrm>
            <a:off x="1730132" y="2883855"/>
            <a:ext cx="72362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A492860-0E46-4971-226F-1B10739DF666}"/>
              </a:ext>
            </a:extLst>
          </p:cNvPr>
          <p:cNvCxnSpPr>
            <a:cxnSpLocks/>
          </p:cNvCxnSpPr>
          <p:nvPr/>
        </p:nvCxnSpPr>
        <p:spPr>
          <a:xfrm flipV="1">
            <a:off x="2074170" y="270468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3DD7DDB-EFA1-79A6-E9DB-AE5D48D5BB6E}"/>
              </a:ext>
            </a:extLst>
          </p:cNvPr>
          <p:cNvSpPr/>
          <p:nvPr/>
        </p:nvSpPr>
        <p:spPr>
          <a:xfrm>
            <a:off x="671008" y="3928888"/>
            <a:ext cx="141059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Season_2021_2022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6885B72-1285-C3D2-AF0A-BE2DC8E41BCA}"/>
              </a:ext>
            </a:extLst>
          </p:cNvPr>
          <p:cNvSpPr/>
          <p:nvPr/>
        </p:nvSpPr>
        <p:spPr>
          <a:xfrm>
            <a:off x="2137993" y="3928888"/>
            <a:ext cx="1410591" cy="2731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Season_2022_2023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0DBE0B0-941C-B86D-48B8-305906AD16B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091944" y="3156996"/>
            <a:ext cx="742815" cy="74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3B0226F-9061-6D12-0B6A-2D6AF0A4036D}"/>
              </a:ext>
            </a:extLst>
          </p:cNvPr>
          <p:cNvCxnSpPr>
            <a:cxnSpLocks/>
          </p:cNvCxnSpPr>
          <p:nvPr/>
        </p:nvCxnSpPr>
        <p:spPr>
          <a:xfrm flipV="1">
            <a:off x="1339225" y="3169352"/>
            <a:ext cx="644001" cy="73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Karte 20">
            <a:extLst>
              <a:ext uri="{FF2B5EF4-FFF2-40B4-BE49-F238E27FC236}">
                <a16:creationId xmlns:a16="http://schemas.microsoft.com/office/drawing/2014/main" id="{87545955-15D0-5955-154A-909BF6396F15}"/>
              </a:ext>
            </a:extLst>
          </p:cNvPr>
          <p:cNvSpPr/>
          <p:nvPr/>
        </p:nvSpPr>
        <p:spPr>
          <a:xfrm>
            <a:off x="671008" y="4366919"/>
            <a:ext cx="1288003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5CFD2E4-0351-49D3-42B8-990A72E3DD35}"/>
              </a:ext>
            </a:extLst>
          </p:cNvPr>
          <p:cNvCxnSpPr>
            <a:cxnSpLocks/>
          </p:cNvCxnSpPr>
          <p:nvPr/>
        </p:nvCxnSpPr>
        <p:spPr>
          <a:xfrm flipV="1">
            <a:off x="1371683" y="420202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F08B5DB-ADE5-353C-D879-839AC28CB233}"/>
              </a:ext>
            </a:extLst>
          </p:cNvPr>
          <p:cNvSpPr txBox="1"/>
          <p:nvPr/>
        </p:nvSpPr>
        <p:spPr>
          <a:xfrm>
            <a:off x="2422274" y="3619061"/>
            <a:ext cx="309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EDF8BE4-9489-10B7-C3DE-89EF7E97EFCA}"/>
              </a:ext>
            </a:extLst>
          </p:cNvPr>
          <p:cNvSpPr txBox="1"/>
          <p:nvPr/>
        </p:nvSpPr>
        <p:spPr>
          <a:xfrm>
            <a:off x="1472179" y="3626568"/>
            <a:ext cx="309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6C2EFF4-12CC-C08F-EB53-8B9AF7878B7B}"/>
              </a:ext>
            </a:extLst>
          </p:cNvPr>
          <p:cNvSpPr txBox="1"/>
          <p:nvPr/>
        </p:nvSpPr>
        <p:spPr>
          <a:xfrm>
            <a:off x="2327620" y="4285436"/>
            <a:ext cx="1288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E73D831-5DC0-261C-EB8C-13DD69735889}"/>
              </a:ext>
            </a:extLst>
          </p:cNvPr>
          <p:cNvSpPr/>
          <p:nvPr/>
        </p:nvSpPr>
        <p:spPr>
          <a:xfrm>
            <a:off x="3108856" y="2878228"/>
            <a:ext cx="434409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lussdiagramm: Karte 27">
            <a:extLst>
              <a:ext uri="{FF2B5EF4-FFF2-40B4-BE49-F238E27FC236}">
                <a16:creationId xmlns:a16="http://schemas.microsoft.com/office/drawing/2014/main" id="{6C354107-ADB4-7CC4-151F-3B925AB25BC2}"/>
              </a:ext>
            </a:extLst>
          </p:cNvPr>
          <p:cNvSpPr/>
          <p:nvPr/>
        </p:nvSpPr>
        <p:spPr>
          <a:xfrm>
            <a:off x="2711719" y="3336037"/>
            <a:ext cx="1465586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SeasonStartYear.php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240F823-DE60-B92B-BD2C-FE99B1E843E5}"/>
              </a:ext>
            </a:extLst>
          </p:cNvPr>
          <p:cNvCxnSpPr>
            <a:cxnSpLocks/>
          </p:cNvCxnSpPr>
          <p:nvPr/>
        </p:nvCxnSpPr>
        <p:spPr>
          <a:xfrm flipV="1">
            <a:off x="3301705" y="2788091"/>
            <a:ext cx="0" cy="9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1C2D585-A553-D24D-AFCE-BC6D5B995B47}"/>
              </a:ext>
            </a:extLst>
          </p:cNvPr>
          <p:cNvCxnSpPr>
            <a:cxnSpLocks/>
          </p:cNvCxnSpPr>
          <p:nvPr/>
        </p:nvCxnSpPr>
        <p:spPr>
          <a:xfrm flipV="1">
            <a:off x="3326060" y="31513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20B7085-3D91-52BC-094C-57B0D0705897}"/>
              </a:ext>
            </a:extLst>
          </p:cNvPr>
          <p:cNvCxnSpPr>
            <a:cxnSpLocks/>
          </p:cNvCxnSpPr>
          <p:nvPr/>
        </p:nvCxnSpPr>
        <p:spPr>
          <a:xfrm flipV="1">
            <a:off x="2081599" y="2790265"/>
            <a:ext cx="1220106" cy="1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4DFFC958-0C03-6069-3020-EC4F37F9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7" y="102553"/>
            <a:ext cx="4343083" cy="1734737"/>
          </a:xfrm>
          <a:prstGeom prst="rect">
            <a:avLst/>
          </a:prstGeom>
        </p:spPr>
      </p:pic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626AD047-F685-D572-9D03-CA61CEDD64E4}"/>
              </a:ext>
            </a:extLst>
          </p:cNvPr>
          <p:cNvSpPr/>
          <p:nvPr/>
        </p:nvSpPr>
        <p:spPr>
          <a:xfrm>
            <a:off x="2053744" y="4389902"/>
            <a:ext cx="309185" cy="273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3695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2AC48952-86F7-4066-BA0C-BD6EC49EBED9}"/>
              </a:ext>
            </a:extLst>
          </p:cNvPr>
          <p:cNvSpPr/>
          <p:nvPr/>
        </p:nvSpPr>
        <p:spPr>
          <a:xfrm>
            <a:off x="2027100" y="3480575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Vorstufe-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945EA82-B834-4309-8FB9-81AC052F20CE}"/>
              </a:ext>
            </a:extLst>
          </p:cNvPr>
          <p:cNvSpPr/>
          <p:nvPr/>
        </p:nvSpPr>
        <p:spPr>
          <a:xfrm>
            <a:off x="4502573" y="3472013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Lokales Computer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AAFEABE-C481-430C-BE61-D49BFF226C7D}"/>
              </a:ext>
            </a:extLst>
          </p:cNvPr>
          <p:cNvSpPr/>
          <p:nvPr/>
        </p:nvSpPr>
        <p:spPr>
          <a:xfrm>
            <a:off x="6752762" y="3472013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F0F54C1-4E92-481A-8D30-CF1742F14802}"/>
              </a:ext>
            </a:extLst>
          </p:cNvPr>
          <p:cNvCxnSpPr>
            <a:cxnSpLocks/>
          </p:cNvCxnSpPr>
          <p:nvPr/>
        </p:nvCxnSpPr>
        <p:spPr>
          <a:xfrm>
            <a:off x="1280385" y="3795415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C0A0171-AF5A-4EC4-8218-C4653691B08C}"/>
              </a:ext>
            </a:extLst>
          </p:cNvPr>
          <p:cNvSpPr/>
          <p:nvPr/>
        </p:nvSpPr>
        <p:spPr>
          <a:xfrm>
            <a:off x="1114381" y="3532993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Stage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58695C2-5A58-443B-8ED1-678B19BCAE39}"/>
              </a:ext>
            </a:extLst>
          </p:cNvPr>
          <p:cNvCxnSpPr>
            <a:cxnSpLocks/>
          </p:cNvCxnSpPr>
          <p:nvPr/>
        </p:nvCxnSpPr>
        <p:spPr>
          <a:xfrm>
            <a:off x="3484452" y="3825135"/>
            <a:ext cx="98787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0BD6B303-1F38-418A-B654-A9362653B5B1}"/>
              </a:ext>
            </a:extLst>
          </p:cNvPr>
          <p:cNvSpPr/>
          <p:nvPr/>
        </p:nvSpPr>
        <p:spPr>
          <a:xfrm>
            <a:off x="3366292" y="3556559"/>
            <a:ext cx="1153877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Commit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09832B2-B1C6-4C82-8627-CCD98B4EA5BA}"/>
              </a:ext>
            </a:extLst>
          </p:cNvPr>
          <p:cNvCxnSpPr>
            <a:cxnSpLocks/>
          </p:cNvCxnSpPr>
          <p:nvPr/>
        </p:nvCxnSpPr>
        <p:spPr>
          <a:xfrm>
            <a:off x="5954685" y="3784927"/>
            <a:ext cx="79807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661688D7-B73F-4E57-BF7D-72FA2EAF0521}"/>
              </a:ext>
            </a:extLst>
          </p:cNvPr>
          <p:cNvSpPr/>
          <p:nvPr/>
        </p:nvSpPr>
        <p:spPr>
          <a:xfrm>
            <a:off x="5904488" y="3541063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Push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DDA8A10-5EDA-4BE3-838C-790284E91963}"/>
              </a:ext>
            </a:extLst>
          </p:cNvPr>
          <p:cNvSpPr/>
          <p:nvPr/>
        </p:nvSpPr>
        <p:spPr>
          <a:xfrm>
            <a:off x="4502573" y="5109946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Hostpoint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Quellcode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EB6B669-6415-4680-8B4D-58D1EDBEF03F}"/>
              </a:ext>
            </a:extLst>
          </p:cNvPr>
          <p:cNvCxnSpPr>
            <a:cxnSpLocks/>
          </p:cNvCxnSpPr>
          <p:nvPr/>
        </p:nvCxnSpPr>
        <p:spPr>
          <a:xfrm>
            <a:off x="5230121" y="4425680"/>
            <a:ext cx="0" cy="67766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51397496-7019-4692-92B2-11C22F2052C2}"/>
              </a:ext>
            </a:extLst>
          </p:cNvPr>
          <p:cNvSpPr/>
          <p:nvPr/>
        </p:nvSpPr>
        <p:spPr>
          <a:xfrm rot="5400000">
            <a:off x="4976924" y="4603492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FTP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D860BD5-CC52-4809-8C7D-A8C31545B852}"/>
              </a:ext>
            </a:extLst>
          </p:cNvPr>
          <p:cNvCxnSpPr>
            <a:cxnSpLocks/>
          </p:cNvCxnSpPr>
          <p:nvPr/>
        </p:nvCxnSpPr>
        <p:spPr>
          <a:xfrm flipH="1">
            <a:off x="5954686" y="4143904"/>
            <a:ext cx="73146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196C28A0-D4D6-45A5-B2BA-856FFC4E3A0C}"/>
              </a:ext>
            </a:extLst>
          </p:cNvPr>
          <p:cNvSpPr/>
          <p:nvPr/>
        </p:nvSpPr>
        <p:spPr>
          <a:xfrm>
            <a:off x="5938938" y="3881482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Pull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280928B-088E-C5DC-48E5-61D674D7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66" y="1041536"/>
            <a:ext cx="2378859" cy="3327224"/>
          </a:xfrm>
          <a:prstGeom prst="rect">
            <a:avLst/>
          </a:prstGeom>
        </p:spPr>
      </p:pic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BB175A95-B9DA-34EC-EAF9-89755715D232}"/>
              </a:ext>
            </a:extLst>
          </p:cNvPr>
          <p:cNvSpPr/>
          <p:nvPr/>
        </p:nvSpPr>
        <p:spPr>
          <a:xfrm>
            <a:off x="10722079" y="1828800"/>
            <a:ext cx="157409" cy="578021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57E257CA-BAC4-A200-9AB9-9D095B039E64}"/>
              </a:ext>
            </a:extLst>
          </p:cNvPr>
          <p:cNvSpPr/>
          <p:nvPr/>
        </p:nvSpPr>
        <p:spPr>
          <a:xfrm>
            <a:off x="10729200" y="2544271"/>
            <a:ext cx="123378" cy="489600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B246DF53-93EE-7295-3041-6E0F16210418}"/>
              </a:ext>
            </a:extLst>
          </p:cNvPr>
          <p:cNvSpPr/>
          <p:nvPr/>
        </p:nvSpPr>
        <p:spPr>
          <a:xfrm>
            <a:off x="10759724" y="3289696"/>
            <a:ext cx="123595" cy="45719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39B4D740-C2AB-AE47-4601-986034084415}"/>
              </a:ext>
            </a:extLst>
          </p:cNvPr>
          <p:cNvSpPr/>
          <p:nvPr/>
        </p:nvSpPr>
        <p:spPr>
          <a:xfrm>
            <a:off x="10761230" y="3538547"/>
            <a:ext cx="118258" cy="746332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EB3503A0-70D8-83C7-3F39-B5D8A0414AAB}"/>
              </a:ext>
            </a:extLst>
          </p:cNvPr>
          <p:cNvSpPr/>
          <p:nvPr/>
        </p:nvSpPr>
        <p:spPr>
          <a:xfrm>
            <a:off x="10736923" y="3153176"/>
            <a:ext cx="123595" cy="4571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2BBB6A07-1BF7-B69E-F10D-9E8C61A0D809}"/>
              </a:ext>
            </a:extLst>
          </p:cNvPr>
          <p:cNvSpPr/>
          <p:nvPr/>
        </p:nvSpPr>
        <p:spPr>
          <a:xfrm>
            <a:off x="10766982" y="3430458"/>
            <a:ext cx="123595" cy="4571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40F312D-AEB8-FB0C-BBE5-AAF88B1DE26E}"/>
              </a:ext>
            </a:extLst>
          </p:cNvPr>
          <p:cNvSpPr/>
          <p:nvPr/>
        </p:nvSpPr>
        <p:spPr>
          <a:xfrm>
            <a:off x="3652306" y="89027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209024-17DF-9E16-AECB-9BF7C6425DDC}"/>
              </a:ext>
            </a:extLst>
          </p:cNvPr>
          <p:cNvSpPr/>
          <p:nvPr/>
        </p:nvSpPr>
        <p:spPr>
          <a:xfrm>
            <a:off x="3661802" y="1232271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ACAB82A-8DC5-C232-B36C-570DE3986100}"/>
              </a:ext>
            </a:extLst>
          </p:cNvPr>
          <p:cNvSpPr/>
          <p:nvPr/>
        </p:nvSpPr>
        <p:spPr>
          <a:xfrm>
            <a:off x="3664178" y="153711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5D4B7F-18CB-CE92-A606-E50B4A70E9FA}"/>
              </a:ext>
            </a:extLst>
          </p:cNvPr>
          <p:cNvSpPr/>
          <p:nvPr/>
        </p:nvSpPr>
        <p:spPr>
          <a:xfrm>
            <a:off x="3666372" y="1857449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F2F3485-F839-F466-F771-BD63D393A9C8}"/>
              </a:ext>
            </a:extLst>
          </p:cNvPr>
          <p:cNvCxnSpPr>
            <a:cxnSpLocks/>
          </p:cNvCxnSpPr>
          <p:nvPr/>
        </p:nvCxnSpPr>
        <p:spPr>
          <a:xfrm flipV="1">
            <a:off x="5061376" y="735973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607D1F67-0CD1-EBD5-B864-DF5B34D30D11}"/>
              </a:ext>
            </a:extLst>
          </p:cNvPr>
          <p:cNvSpPr/>
          <p:nvPr/>
        </p:nvSpPr>
        <p:spPr>
          <a:xfrm>
            <a:off x="7055997" y="4909640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10BF034-A6C3-EC1C-3E37-7B5340D9233F}"/>
              </a:ext>
            </a:extLst>
          </p:cNvPr>
          <p:cNvSpPr/>
          <p:nvPr/>
        </p:nvSpPr>
        <p:spPr>
          <a:xfrm>
            <a:off x="7065493" y="5251635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A6FAAD3-0615-7FCF-EF3D-AC8A7A493948}"/>
              </a:ext>
            </a:extLst>
          </p:cNvPr>
          <p:cNvSpPr/>
          <p:nvPr/>
        </p:nvSpPr>
        <p:spPr>
          <a:xfrm>
            <a:off x="7067869" y="5556478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72EBEF3-BEB4-0718-241F-B7B52008537F}"/>
              </a:ext>
            </a:extLst>
          </p:cNvPr>
          <p:cNvSpPr/>
          <p:nvPr/>
        </p:nvSpPr>
        <p:spPr>
          <a:xfrm>
            <a:off x="7070063" y="5876813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</p:spTree>
    <p:extLst>
      <p:ext uri="{BB962C8B-B14F-4D97-AF65-F5344CB8AC3E}">
        <p14:creationId xmlns:p14="http://schemas.microsoft.com/office/powerpoint/2010/main" val="111846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8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V="1">
            <a:off x="9829815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70A2054-F868-C8A0-F95E-A83A9F3D0794}"/>
              </a:ext>
            </a:extLst>
          </p:cNvPr>
          <p:cNvCxnSpPr>
            <a:cxnSpLocks/>
          </p:cNvCxnSpPr>
          <p:nvPr/>
        </p:nvCxnSpPr>
        <p:spPr>
          <a:xfrm flipH="1" flipV="1">
            <a:off x="5645942" y="37053"/>
            <a:ext cx="66368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8DE8CCA-CDC8-E83A-5093-531A611FEEF4}"/>
              </a:ext>
            </a:extLst>
          </p:cNvPr>
          <p:cNvSpPr txBox="1"/>
          <p:nvPr/>
        </p:nvSpPr>
        <p:spPr>
          <a:xfrm>
            <a:off x="11102607" y="5710657"/>
            <a:ext cx="570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PowerPoint 104%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852B798-D57F-D692-440E-15444A65DB31}"/>
              </a:ext>
            </a:extLst>
          </p:cNvPr>
          <p:cNvCxnSpPr>
            <a:cxnSpLocks/>
          </p:cNvCxnSpPr>
          <p:nvPr/>
        </p:nvCxnSpPr>
        <p:spPr>
          <a:xfrm>
            <a:off x="959840" y="6550531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D5864A8-7CD0-167E-F23F-C937F853817E}"/>
              </a:ext>
            </a:extLst>
          </p:cNvPr>
          <p:cNvSpPr txBox="1"/>
          <p:nvPr/>
        </p:nvSpPr>
        <p:spPr>
          <a:xfrm>
            <a:off x="3756049" y="637845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96BDC07-E0FD-BB9D-5697-AA5ABA8CDD58}"/>
              </a:ext>
            </a:extLst>
          </p:cNvPr>
          <p:cNvCxnSpPr>
            <a:cxnSpLocks/>
          </p:cNvCxnSpPr>
          <p:nvPr/>
        </p:nvCxnSpPr>
        <p:spPr>
          <a:xfrm>
            <a:off x="9808534" y="2312114"/>
            <a:ext cx="57531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58F8E6A-00AA-C6CA-3527-16998DF7CBC5}"/>
              </a:ext>
            </a:extLst>
          </p:cNvPr>
          <p:cNvSpPr txBox="1"/>
          <p:nvPr/>
        </p:nvSpPr>
        <p:spPr>
          <a:xfrm>
            <a:off x="9808534" y="2142196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17 .25</a:t>
            </a:r>
          </a:p>
          <a:p>
            <a:pPr algn="ctr"/>
            <a:r>
              <a:rPr lang="de-CH" sz="9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B476C58-2B32-926F-DF05-6E197C9241DF}"/>
              </a:ext>
            </a:extLst>
          </p:cNvPr>
          <p:cNvCxnSpPr>
            <a:cxnSpLocks/>
          </p:cNvCxnSpPr>
          <p:nvPr/>
        </p:nvCxnSpPr>
        <p:spPr>
          <a:xfrm>
            <a:off x="1547713" y="6046412"/>
            <a:ext cx="8298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DB43F19-514A-4056-D072-A913ABA3EF68}"/>
              </a:ext>
            </a:extLst>
          </p:cNvPr>
          <p:cNvSpPr txBox="1"/>
          <p:nvPr/>
        </p:nvSpPr>
        <p:spPr>
          <a:xfrm>
            <a:off x="3781468" y="584915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262 mm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9C88526-2DB4-0589-B95C-015EF755B1CE}"/>
              </a:ext>
            </a:extLst>
          </p:cNvPr>
          <p:cNvCxnSpPr>
            <a:cxnSpLocks/>
          </p:cNvCxnSpPr>
          <p:nvPr/>
        </p:nvCxnSpPr>
        <p:spPr>
          <a:xfrm>
            <a:off x="5712310" y="6319257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B868363C-F2B8-C345-1477-0675A7870AF8}"/>
              </a:ext>
            </a:extLst>
          </p:cNvPr>
          <p:cNvSpPr txBox="1"/>
          <p:nvPr/>
        </p:nvSpPr>
        <p:spPr>
          <a:xfrm>
            <a:off x="8140478" y="613859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C5AEE24-627F-42AC-1D3C-C1CF36562117}"/>
              </a:ext>
            </a:extLst>
          </p:cNvPr>
          <p:cNvCxnSpPr>
            <a:cxnSpLocks/>
          </p:cNvCxnSpPr>
          <p:nvPr/>
        </p:nvCxnSpPr>
        <p:spPr>
          <a:xfrm flipV="1">
            <a:off x="5716198" y="5693869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AED8811-BCF3-E600-8662-27D1D9A12C29}"/>
              </a:ext>
            </a:extLst>
          </p:cNvPr>
          <p:cNvSpPr txBox="1"/>
          <p:nvPr/>
        </p:nvSpPr>
        <p:spPr>
          <a:xfrm>
            <a:off x="7922959" y="550920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 mm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4F7A373-8F6D-D06C-7E09-1E39BDBF0635}"/>
              </a:ext>
            </a:extLst>
          </p:cNvPr>
          <p:cNvSpPr/>
          <p:nvPr/>
        </p:nvSpPr>
        <p:spPr>
          <a:xfrm rot="16200000">
            <a:off x="9329820" y="3245407"/>
            <a:ext cx="1509710" cy="321069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774256E-8ABB-BC31-EC1E-A3DC758E744F}"/>
              </a:ext>
            </a:extLst>
          </p:cNvPr>
          <p:cNvCxnSpPr>
            <a:cxnSpLocks/>
          </p:cNvCxnSpPr>
          <p:nvPr/>
        </p:nvCxnSpPr>
        <p:spPr>
          <a:xfrm flipV="1">
            <a:off x="1547713" y="13399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C584B86-B0CD-B75A-C837-35FBBFB2979F}"/>
              </a:ext>
            </a:extLst>
          </p:cNvPr>
          <p:cNvCxnSpPr>
            <a:cxnSpLocks/>
          </p:cNvCxnSpPr>
          <p:nvPr/>
        </p:nvCxnSpPr>
        <p:spPr>
          <a:xfrm>
            <a:off x="973369" y="2301129"/>
            <a:ext cx="57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158751CD-9D39-554C-7C7A-7D6108093813}"/>
              </a:ext>
            </a:extLst>
          </p:cNvPr>
          <p:cNvSpPr txBox="1"/>
          <p:nvPr/>
        </p:nvSpPr>
        <p:spPr>
          <a:xfrm>
            <a:off x="973369" y="2116463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17.25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1A274BD-C1F7-9056-68A6-A2051BDB912C}"/>
              </a:ext>
            </a:extLst>
          </p:cNvPr>
          <p:cNvSpPr/>
          <p:nvPr/>
        </p:nvSpPr>
        <p:spPr>
          <a:xfrm rot="16200000">
            <a:off x="489830" y="3290460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9B65B1A-31BA-A9CA-248D-2C7E9FA9944F}"/>
              </a:ext>
            </a:extLst>
          </p:cNvPr>
          <p:cNvCxnSpPr>
            <a:cxnSpLocks/>
          </p:cNvCxnSpPr>
          <p:nvPr/>
        </p:nvCxnSpPr>
        <p:spPr>
          <a:xfrm flipV="1">
            <a:off x="1571911" y="5715910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C598014-E625-C806-47EA-FB3ACB64F378}"/>
              </a:ext>
            </a:extLst>
          </p:cNvPr>
          <p:cNvSpPr txBox="1"/>
          <p:nvPr/>
        </p:nvSpPr>
        <p:spPr>
          <a:xfrm>
            <a:off x="3778672" y="553124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 mm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2FE683F-C2DF-4529-7249-9F08BD85125A}"/>
              </a:ext>
            </a:extLst>
          </p:cNvPr>
          <p:cNvCxnSpPr>
            <a:cxnSpLocks/>
          </p:cNvCxnSpPr>
          <p:nvPr/>
        </p:nvCxnSpPr>
        <p:spPr>
          <a:xfrm>
            <a:off x="984929" y="6320276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3747E106-5AEB-0AF4-8948-92092C422AE2}"/>
              </a:ext>
            </a:extLst>
          </p:cNvPr>
          <p:cNvSpPr txBox="1"/>
          <p:nvPr/>
        </p:nvSpPr>
        <p:spPr>
          <a:xfrm>
            <a:off x="2115238" y="613961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7A6C1C8-66F7-B728-F754-AA5DB962F9A1}"/>
              </a:ext>
            </a:extLst>
          </p:cNvPr>
          <p:cNvCxnSpPr>
            <a:cxnSpLocks/>
          </p:cNvCxnSpPr>
          <p:nvPr/>
        </p:nvCxnSpPr>
        <p:spPr>
          <a:xfrm>
            <a:off x="8896772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62A9BBD7-86F5-4DA0-D2B7-1FDF1B95AA01}"/>
              </a:ext>
            </a:extLst>
          </p:cNvPr>
          <p:cNvSpPr txBox="1"/>
          <p:nvPr/>
        </p:nvSpPr>
        <p:spPr>
          <a:xfrm>
            <a:off x="8553616" y="4073458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CF982A4-16BB-FB3E-2BE8-35EE758585FD}"/>
              </a:ext>
            </a:extLst>
          </p:cNvPr>
          <p:cNvSpPr/>
          <p:nvPr/>
        </p:nvSpPr>
        <p:spPr>
          <a:xfrm rot="16200000">
            <a:off x="3329546" y="1433257"/>
            <a:ext cx="2850594" cy="1140892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Delfterstrasse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43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5004 Aarau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2" descr="Achtung: Höhere Tarife für A- und B-Post - Schweizer Bauer">
            <a:extLst>
              <a:ext uri="{FF2B5EF4-FFF2-40B4-BE49-F238E27FC236}">
                <a16:creationId xmlns:a16="http://schemas.microsoft.com/office/drawing/2014/main" id="{CDBA5397-A6EE-FB14-57FD-1E90830F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40372" y="719567"/>
            <a:ext cx="1224115" cy="103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D339974B-A63A-6E48-F8EA-EDFA3CCA1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63028" y="4647575"/>
            <a:ext cx="802120" cy="830431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90F05605-CDE6-72BE-C1DC-F29EB1873580}"/>
              </a:ext>
            </a:extLst>
          </p:cNvPr>
          <p:cNvSpPr/>
          <p:nvPr/>
        </p:nvSpPr>
        <p:spPr>
          <a:xfrm rot="5400000">
            <a:off x="7468034" y="902979"/>
            <a:ext cx="1897602" cy="1244951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Absender</a:t>
            </a:r>
          </a:p>
          <a:p>
            <a:pPr algn="ctr"/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  <a:r>
              <a:rPr lang="de-CH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AARAU 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Gunnar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Lidén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Kapellenweg 10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5722 Gränichen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422EFA7-65F7-3BB6-882D-A13BDC2DD315}"/>
              </a:ext>
            </a:extLst>
          </p:cNvPr>
          <p:cNvCxnSpPr>
            <a:cxnSpLocks/>
          </p:cNvCxnSpPr>
          <p:nvPr/>
        </p:nvCxnSpPr>
        <p:spPr>
          <a:xfrm>
            <a:off x="1542059" y="1478833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9671064-ADDA-824D-6F29-18778A032FA5}"/>
              </a:ext>
            </a:extLst>
          </p:cNvPr>
          <p:cNvSpPr txBox="1"/>
          <p:nvPr/>
        </p:nvSpPr>
        <p:spPr>
          <a:xfrm>
            <a:off x="1526338" y="128910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F9BCA41-A587-5D5C-0A98-7A6B0F541ADA}"/>
              </a:ext>
            </a:extLst>
          </p:cNvPr>
          <p:cNvCxnSpPr>
            <a:cxnSpLocks/>
          </p:cNvCxnSpPr>
          <p:nvPr/>
        </p:nvCxnSpPr>
        <p:spPr>
          <a:xfrm>
            <a:off x="1549137" y="5106534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595AD6D5-2A49-CFD8-FDEC-75729905FC9E}"/>
              </a:ext>
            </a:extLst>
          </p:cNvPr>
          <p:cNvSpPr txBox="1"/>
          <p:nvPr/>
        </p:nvSpPr>
        <p:spPr>
          <a:xfrm>
            <a:off x="1533416" y="491680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1F1812D9-1CCA-7A51-B332-1426540F287D}"/>
              </a:ext>
            </a:extLst>
          </p:cNvPr>
          <p:cNvCxnSpPr>
            <a:cxnSpLocks/>
          </p:cNvCxnSpPr>
          <p:nvPr/>
        </p:nvCxnSpPr>
        <p:spPr>
          <a:xfrm>
            <a:off x="9033478" y="1298778"/>
            <a:ext cx="8036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22848849-5E5E-9BBA-0F17-F1102C0E27A9}"/>
              </a:ext>
            </a:extLst>
          </p:cNvPr>
          <p:cNvSpPr txBox="1"/>
          <p:nvPr/>
        </p:nvSpPr>
        <p:spPr>
          <a:xfrm>
            <a:off x="9150187" y="1104439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25 mm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1B89D0A-2A1E-1A39-8EF6-0F2CF66A32E7}"/>
              </a:ext>
            </a:extLst>
          </p:cNvPr>
          <p:cNvCxnSpPr>
            <a:cxnSpLocks/>
          </p:cNvCxnSpPr>
          <p:nvPr/>
        </p:nvCxnSpPr>
        <p:spPr>
          <a:xfrm rot="10800000">
            <a:off x="8026325" y="591302"/>
            <a:ext cx="0" cy="1882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2CC402D0-60F1-4A13-60ED-B8AA84818707}"/>
              </a:ext>
            </a:extLst>
          </p:cNvPr>
          <p:cNvSpPr txBox="1"/>
          <p:nvPr/>
        </p:nvSpPr>
        <p:spPr>
          <a:xfrm>
            <a:off x="7656440" y="2136628"/>
            <a:ext cx="822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60 mm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23F5DDCF-5BD5-FF2A-8CD6-368B2F6C735D}"/>
              </a:ext>
            </a:extLst>
          </p:cNvPr>
          <p:cNvCxnSpPr>
            <a:cxnSpLocks/>
          </p:cNvCxnSpPr>
          <p:nvPr/>
        </p:nvCxnSpPr>
        <p:spPr>
          <a:xfrm>
            <a:off x="8408520" y="33529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03264C2C-7354-BF01-9C7B-7B24366F731F}"/>
              </a:ext>
            </a:extLst>
          </p:cNvPr>
          <p:cNvSpPr txBox="1"/>
          <p:nvPr/>
        </p:nvSpPr>
        <p:spPr>
          <a:xfrm>
            <a:off x="8067603" y="21241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9319306-41A1-B9FD-F9E0-EECAF01770C8}"/>
              </a:ext>
            </a:extLst>
          </p:cNvPr>
          <p:cNvCxnSpPr>
            <a:cxnSpLocks/>
          </p:cNvCxnSpPr>
          <p:nvPr/>
        </p:nvCxnSpPr>
        <p:spPr>
          <a:xfrm>
            <a:off x="4838480" y="66699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94E3C581-28AA-5FF7-244F-EB5F48FBA0AA}"/>
              </a:ext>
            </a:extLst>
          </p:cNvPr>
          <p:cNvSpPr txBox="1"/>
          <p:nvPr/>
        </p:nvSpPr>
        <p:spPr>
          <a:xfrm>
            <a:off x="4497563" y="24558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</p:spTree>
    <p:extLst>
      <p:ext uri="{BB962C8B-B14F-4D97-AF65-F5344CB8AC3E}">
        <p14:creationId xmlns:p14="http://schemas.microsoft.com/office/powerpoint/2010/main" val="405342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F2C820B3-4BC0-E850-E6A3-752C58047B3F}"/>
              </a:ext>
            </a:extLst>
          </p:cNvPr>
          <p:cNvSpPr/>
          <p:nvPr/>
        </p:nvSpPr>
        <p:spPr>
          <a:xfrm>
            <a:off x="1487473" y="514038"/>
            <a:ext cx="3689210" cy="2191854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Guten Tag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Yyyyyyyyyyyyyyyyyyyyyyyyyyyyy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Zzzzzzzzzzzzzzzzzzzzzzzzzzzzzzzz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Sssssssssssssssssssssssssssss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Kkkkkkkkkkkkkkkkkkkkkkkkkkkkkk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Herzliche Grüsse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JAZZ live AARAU Team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542D8CE2-BF79-2C63-02E4-A33FB794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062" y="921647"/>
            <a:ext cx="2593253" cy="1665918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9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8FF1806-C2A1-15E2-BC69-C09088614B0B}"/>
              </a:ext>
            </a:extLst>
          </p:cNvPr>
          <p:cNvCxnSpPr>
            <a:cxnSpLocks/>
          </p:cNvCxnSpPr>
          <p:nvPr/>
        </p:nvCxnSpPr>
        <p:spPr>
          <a:xfrm>
            <a:off x="985699" y="6294583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H="1" flipV="1">
            <a:off x="5619134" y="24384"/>
            <a:ext cx="66368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F5B579B-4C6A-EA41-2738-B35353348846}"/>
              </a:ext>
            </a:extLst>
          </p:cNvPr>
          <p:cNvCxnSpPr>
            <a:cxnSpLocks/>
          </p:cNvCxnSpPr>
          <p:nvPr/>
        </p:nvCxnSpPr>
        <p:spPr>
          <a:xfrm>
            <a:off x="985699" y="3184128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0A25F03A-5DD2-C6BA-436A-B64B9B0858CE}"/>
              </a:ext>
            </a:extLst>
          </p:cNvPr>
          <p:cNvSpPr/>
          <p:nvPr/>
        </p:nvSpPr>
        <p:spPr>
          <a:xfrm>
            <a:off x="2360574" y="6374168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1</a:t>
            </a:r>
          </a:p>
        </p:txBody>
      </p:sp>
      <p:pic>
        <p:nvPicPr>
          <p:cNvPr id="12" name="Picture 2" descr="print, printer Icon">
            <a:extLst>
              <a:ext uri="{FF2B5EF4-FFF2-40B4-BE49-F238E27FC236}">
                <a16:creationId xmlns:a16="http://schemas.microsoft.com/office/drawing/2014/main" id="{50C45087-CE94-D623-D8BF-AEFADFFF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65375" y="6276521"/>
            <a:ext cx="498300" cy="49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E0C665C-A782-6053-F240-D14D27FE2AEA}"/>
              </a:ext>
            </a:extLst>
          </p:cNvPr>
          <p:cNvCxnSpPr>
            <a:cxnSpLocks/>
          </p:cNvCxnSpPr>
          <p:nvPr/>
        </p:nvCxnSpPr>
        <p:spPr>
          <a:xfrm>
            <a:off x="6140268" y="3182562"/>
            <a:ext cx="43513" cy="3112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3B57D03-BA8F-9F72-2666-9C46D7957964}"/>
              </a:ext>
            </a:extLst>
          </p:cNvPr>
          <p:cNvSpPr txBox="1"/>
          <p:nvPr/>
        </p:nvSpPr>
        <p:spPr>
          <a:xfrm>
            <a:off x="5945882" y="5710657"/>
            <a:ext cx="552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97 mm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654B5A6-12CB-63F7-BC1D-46E6F458D98F}"/>
              </a:ext>
            </a:extLst>
          </p:cNvPr>
          <p:cNvCxnSpPr>
            <a:cxnSpLocks/>
          </p:cNvCxnSpPr>
          <p:nvPr/>
        </p:nvCxnSpPr>
        <p:spPr>
          <a:xfrm>
            <a:off x="8742063" y="2518578"/>
            <a:ext cx="0" cy="665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9AD3C1E-3D93-D763-5202-2064ECBAAFAE}"/>
              </a:ext>
            </a:extLst>
          </p:cNvPr>
          <p:cNvCxnSpPr>
            <a:cxnSpLocks/>
          </p:cNvCxnSpPr>
          <p:nvPr/>
        </p:nvCxnSpPr>
        <p:spPr>
          <a:xfrm>
            <a:off x="8672795" y="13777"/>
            <a:ext cx="0" cy="947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4DB8E8B9-5EC1-6047-5994-F5743A58F444}"/>
              </a:ext>
            </a:extLst>
          </p:cNvPr>
          <p:cNvSpPr txBox="1"/>
          <p:nvPr/>
        </p:nvSpPr>
        <p:spPr>
          <a:xfrm>
            <a:off x="8408411" y="210902"/>
            <a:ext cx="5858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 mm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15EA364-DECB-F1D8-A5CB-F7577E052197}"/>
              </a:ext>
            </a:extLst>
          </p:cNvPr>
          <p:cNvSpPr txBox="1"/>
          <p:nvPr/>
        </p:nvSpPr>
        <p:spPr>
          <a:xfrm>
            <a:off x="9343753" y="148748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CE66B6B-1C1C-BF33-1747-21E0A329A35A}"/>
              </a:ext>
            </a:extLst>
          </p:cNvPr>
          <p:cNvCxnSpPr>
            <a:cxnSpLocks/>
          </p:cNvCxnSpPr>
          <p:nvPr/>
        </p:nvCxnSpPr>
        <p:spPr>
          <a:xfrm>
            <a:off x="5624051" y="1630443"/>
            <a:ext cx="1138084" cy="9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D048D43-9EFC-4659-FD78-81F861870349}"/>
              </a:ext>
            </a:extLst>
          </p:cNvPr>
          <p:cNvCxnSpPr>
            <a:cxnSpLocks/>
          </p:cNvCxnSpPr>
          <p:nvPr/>
        </p:nvCxnSpPr>
        <p:spPr>
          <a:xfrm>
            <a:off x="9249220" y="1666410"/>
            <a:ext cx="1138084" cy="9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0DB6B9F5-FAAD-1F12-2C82-A4C3F167B70A}"/>
              </a:ext>
            </a:extLst>
          </p:cNvPr>
          <p:cNvSpPr txBox="1"/>
          <p:nvPr/>
        </p:nvSpPr>
        <p:spPr>
          <a:xfrm>
            <a:off x="6187275" y="144701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107AA0-F461-CA95-256F-36B8D2A8D7C1}"/>
              </a:ext>
            </a:extLst>
          </p:cNvPr>
          <p:cNvSpPr txBox="1"/>
          <p:nvPr/>
        </p:nvSpPr>
        <p:spPr>
          <a:xfrm>
            <a:off x="8401840" y="2705892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 mm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9F92D67-B9B2-18D7-B83E-C2B4C59A3348}"/>
              </a:ext>
            </a:extLst>
          </p:cNvPr>
          <p:cNvCxnSpPr>
            <a:cxnSpLocks/>
          </p:cNvCxnSpPr>
          <p:nvPr/>
        </p:nvCxnSpPr>
        <p:spPr>
          <a:xfrm>
            <a:off x="9115247" y="936498"/>
            <a:ext cx="0" cy="1640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6BF0BAD-56D1-F581-C975-8300B436FD6F}"/>
              </a:ext>
            </a:extLst>
          </p:cNvPr>
          <p:cNvSpPr txBox="1"/>
          <p:nvPr/>
        </p:nvSpPr>
        <p:spPr>
          <a:xfrm>
            <a:off x="8722868" y="198595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50 mm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01836CD-BB77-02BF-DAE5-D85CED4B05D1}"/>
              </a:ext>
            </a:extLst>
          </p:cNvPr>
          <p:cNvCxnSpPr>
            <a:cxnSpLocks/>
          </p:cNvCxnSpPr>
          <p:nvPr/>
        </p:nvCxnSpPr>
        <p:spPr>
          <a:xfrm>
            <a:off x="6743349" y="1334805"/>
            <a:ext cx="250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DB20B8C-93DD-A462-7326-C0177C577C9A}"/>
              </a:ext>
            </a:extLst>
          </p:cNvPr>
          <p:cNvSpPr txBox="1"/>
          <p:nvPr/>
        </p:nvSpPr>
        <p:spPr>
          <a:xfrm>
            <a:off x="6813543" y="1150139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80 mm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D9897B3-1571-FF8A-AD58-12DACEE65A2B}"/>
              </a:ext>
            </a:extLst>
          </p:cNvPr>
          <p:cNvCxnSpPr>
            <a:cxnSpLocks/>
          </p:cNvCxnSpPr>
          <p:nvPr/>
        </p:nvCxnSpPr>
        <p:spPr>
          <a:xfrm>
            <a:off x="9714801" y="6283030"/>
            <a:ext cx="0" cy="519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A2DE12A1-3EDC-D86F-4C26-6B6C2BD072CB}"/>
              </a:ext>
            </a:extLst>
          </p:cNvPr>
          <p:cNvSpPr txBox="1"/>
          <p:nvPr/>
        </p:nvSpPr>
        <p:spPr>
          <a:xfrm>
            <a:off x="9249220" y="6367108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16 mm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BA5681C-5AFC-147F-9E43-8E0C08EE677B}"/>
              </a:ext>
            </a:extLst>
          </p:cNvPr>
          <p:cNvCxnSpPr>
            <a:cxnSpLocks/>
          </p:cNvCxnSpPr>
          <p:nvPr/>
        </p:nvCxnSpPr>
        <p:spPr>
          <a:xfrm>
            <a:off x="5627163" y="4966254"/>
            <a:ext cx="4760141" cy="13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7CBBED57-0123-82E8-1931-FFF9D1EF11F7}"/>
              </a:ext>
            </a:extLst>
          </p:cNvPr>
          <p:cNvSpPr txBox="1"/>
          <p:nvPr/>
        </p:nvSpPr>
        <p:spPr>
          <a:xfrm>
            <a:off x="7517743" y="478282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D782E46-3FB5-3297-58CE-8ADB50D109E3}"/>
              </a:ext>
            </a:extLst>
          </p:cNvPr>
          <p:cNvCxnSpPr>
            <a:cxnSpLocks/>
          </p:cNvCxnSpPr>
          <p:nvPr/>
        </p:nvCxnSpPr>
        <p:spPr>
          <a:xfrm>
            <a:off x="7180322" y="3197309"/>
            <a:ext cx="35846" cy="3583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026ADC6F-D6B6-5BCC-329C-970C671FD638}"/>
              </a:ext>
            </a:extLst>
          </p:cNvPr>
          <p:cNvSpPr txBox="1"/>
          <p:nvPr/>
        </p:nvSpPr>
        <p:spPr>
          <a:xfrm>
            <a:off x="6851476" y="433149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113 mm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85C5194-6910-0A8D-B07A-A4C430725C6A}"/>
              </a:ext>
            </a:extLst>
          </p:cNvPr>
          <p:cNvCxnSpPr>
            <a:cxnSpLocks/>
          </p:cNvCxnSpPr>
          <p:nvPr/>
        </p:nvCxnSpPr>
        <p:spPr>
          <a:xfrm>
            <a:off x="4796717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0A89D1AB-E0EE-5B41-E8D1-998FF2792793}"/>
              </a:ext>
            </a:extLst>
          </p:cNvPr>
          <p:cNvSpPr txBox="1"/>
          <p:nvPr/>
        </p:nvSpPr>
        <p:spPr>
          <a:xfrm>
            <a:off x="4453561" y="4073458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594EEE2-4134-FC7E-DD15-D9297B81FBB7}"/>
              </a:ext>
            </a:extLst>
          </p:cNvPr>
          <p:cNvCxnSpPr>
            <a:cxnSpLocks/>
          </p:cNvCxnSpPr>
          <p:nvPr/>
        </p:nvCxnSpPr>
        <p:spPr>
          <a:xfrm>
            <a:off x="981965" y="5614008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CEF55432-F30C-59EC-CF1C-6BB30421B176}"/>
              </a:ext>
            </a:extLst>
          </p:cNvPr>
          <p:cNvSpPr txBox="1"/>
          <p:nvPr/>
        </p:nvSpPr>
        <p:spPr>
          <a:xfrm>
            <a:off x="3792919" y="544193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6BFD130-3FE8-87DE-2725-03575B8E34C2}"/>
              </a:ext>
            </a:extLst>
          </p:cNvPr>
          <p:cNvCxnSpPr>
            <a:cxnSpLocks/>
          </p:cNvCxnSpPr>
          <p:nvPr/>
        </p:nvCxnSpPr>
        <p:spPr>
          <a:xfrm>
            <a:off x="988994" y="2312114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1FD03726-582E-F75C-172C-BCC30BB9F205}"/>
              </a:ext>
            </a:extLst>
          </p:cNvPr>
          <p:cNvSpPr txBox="1"/>
          <p:nvPr/>
        </p:nvSpPr>
        <p:spPr>
          <a:xfrm>
            <a:off x="973273" y="212238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BFF429C-21CB-EA18-827C-573E58BD368C}"/>
              </a:ext>
            </a:extLst>
          </p:cNvPr>
          <p:cNvCxnSpPr>
            <a:cxnSpLocks/>
          </p:cNvCxnSpPr>
          <p:nvPr/>
        </p:nvCxnSpPr>
        <p:spPr>
          <a:xfrm>
            <a:off x="5155417" y="2319485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9F52B9DA-32C8-00AF-3504-500E6CABD945}"/>
              </a:ext>
            </a:extLst>
          </p:cNvPr>
          <p:cNvSpPr txBox="1"/>
          <p:nvPr/>
        </p:nvSpPr>
        <p:spPr>
          <a:xfrm>
            <a:off x="5139696" y="2129757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0E8427C6-17FD-EAF0-663A-E846DD8E9914}"/>
              </a:ext>
            </a:extLst>
          </p:cNvPr>
          <p:cNvCxnSpPr>
            <a:cxnSpLocks/>
          </p:cNvCxnSpPr>
          <p:nvPr/>
        </p:nvCxnSpPr>
        <p:spPr>
          <a:xfrm>
            <a:off x="3284828" y="4257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F26FC9D2-DAE6-4EC2-5675-3AA2C537A7FC}"/>
              </a:ext>
            </a:extLst>
          </p:cNvPr>
          <p:cNvSpPr txBox="1"/>
          <p:nvPr/>
        </p:nvSpPr>
        <p:spPr>
          <a:xfrm>
            <a:off x="2943911" y="138897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E6041D82-B171-AE82-7F81-D29748ED8F5E}"/>
              </a:ext>
            </a:extLst>
          </p:cNvPr>
          <p:cNvCxnSpPr>
            <a:cxnSpLocks/>
          </p:cNvCxnSpPr>
          <p:nvPr/>
        </p:nvCxnSpPr>
        <p:spPr>
          <a:xfrm>
            <a:off x="3283065" y="2666315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69022629-CA0C-4326-13F4-B3A785E7C9CA}"/>
              </a:ext>
            </a:extLst>
          </p:cNvPr>
          <p:cNvSpPr txBox="1"/>
          <p:nvPr/>
        </p:nvSpPr>
        <p:spPr>
          <a:xfrm>
            <a:off x="2942148" y="280095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852F767B-175B-E8B6-D1F0-B39229AACA98}"/>
              </a:ext>
            </a:extLst>
          </p:cNvPr>
          <p:cNvCxnSpPr>
            <a:cxnSpLocks/>
          </p:cNvCxnSpPr>
          <p:nvPr/>
        </p:nvCxnSpPr>
        <p:spPr>
          <a:xfrm>
            <a:off x="973273" y="1020161"/>
            <a:ext cx="57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FFFD968B-C546-623A-0F6B-656E1EF8B6C5}"/>
              </a:ext>
            </a:extLst>
          </p:cNvPr>
          <p:cNvSpPr txBox="1"/>
          <p:nvPr/>
        </p:nvSpPr>
        <p:spPr>
          <a:xfrm>
            <a:off x="5728139" y="83549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118.5 mm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79B4DB5-E462-EEEE-200C-BC6C00D7F02D}"/>
              </a:ext>
            </a:extLst>
          </p:cNvPr>
          <p:cNvCxnSpPr>
            <a:cxnSpLocks/>
          </p:cNvCxnSpPr>
          <p:nvPr/>
        </p:nvCxnSpPr>
        <p:spPr>
          <a:xfrm>
            <a:off x="1487473" y="2324360"/>
            <a:ext cx="36768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F5AAB221-9959-CDBC-C067-533495F66C30}"/>
              </a:ext>
            </a:extLst>
          </p:cNvPr>
          <p:cNvSpPr txBox="1"/>
          <p:nvPr/>
        </p:nvSpPr>
        <p:spPr>
          <a:xfrm>
            <a:off x="1562991" y="2140931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118.5mm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16FE74F-580B-E7E4-A44A-FB7BD7F8EB02}"/>
              </a:ext>
            </a:extLst>
          </p:cNvPr>
          <p:cNvCxnSpPr>
            <a:cxnSpLocks/>
          </p:cNvCxnSpPr>
          <p:nvPr/>
        </p:nvCxnSpPr>
        <p:spPr>
          <a:xfrm>
            <a:off x="8326621" y="2518578"/>
            <a:ext cx="47422" cy="429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1CFEB5DB-5C3C-2DB8-21E8-D7BC1B1CCD99}"/>
              </a:ext>
            </a:extLst>
          </p:cNvPr>
          <p:cNvSpPr txBox="1"/>
          <p:nvPr/>
        </p:nvSpPr>
        <p:spPr>
          <a:xfrm>
            <a:off x="7993107" y="3844359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130 mm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753D6BE3-585B-C9E3-113C-4E0808F70B8C}"/>
              </a:ext>
            </a:extLst>
          </p:cNvPr>
          <p:cNvSpPr txBox="1"/>
          <p:nvPr/>
        </p:nvSpPr>
        <p:spPr>
          <a:xfrm>
            <a:off x="11102607" y="5710657"/>
            <a:ext cx="570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PowerPoint 104%</a:t>
            </a:r>
          </a:p>
        </p:txBody>
      </p:sp>
    </p:spTree>
    <p:extLst>
      <p:ext uri="{BB962C8B-B14F-4D97-AF65-F5344CB8AC3E}">
        <p14:creationId xmlns:p14="http://schemas.microsoft.com/office/powerpoint/2010/main" val="105005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9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8FF1806-C2A1-15E2-BC69-C09088614B0B}"/>
              </a:ext>
            </a:extLst>
          </p:cNvPr>
          <p:cNvCxnSpPr>
            <a:cxnSpLocks/>
          </p:cNvCxnSpPr>
          <p:nvPr/>
        </p:nvCxnSpPr>
        <p:spPr>
          <a:xfrm>
            <a:off x="985699" y="531910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H="1" flipV="1">
            <a:off x="5619134" y="24384"/>
            <a:ext cx="19350" cy="680289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F5B579B-4C6A-EA41-2738-B35353348846}"/>
              </a:ext>
            </a:extLst>
          </p:cNvPr>
          <p:cNvCxnSpPr>
            <a:cxnSpLocks/>
          </p:cNvCxnSpPr>
          <p:nvPr/>
        </p:nvCxnSpPr>
        <p:spPr>
          <a:xfrm>
            <a:off x="985699" y="3651196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E6CF7BE4-0F76-1C00-9B07-CF8C69A1C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698225" y="4232863"/>
            <a:ext cx="2593253" cy="1681886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F2C820B3-4BC0-E850-E6A3-752C58047B3F}"/>
              </a:ext>
            </a:extLst>
          </p:cNvPr>
          <p:cNvSpPr/>
          <p:nvPr/>
        </p:nvSpPr>
        <p:spPr>
          <a:xfrm rot="10800000">
            <a:off x="1470673" y="1047136"/>
            <a:ext cx="2850594" cy="1140892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Delfterstrasse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43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5004 Aarau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BF9C9CF-412B-0C52-2B6F-2ECE01F577F7}"/>
              </a:ext>
            </a:extLst>
          </p:cNvPr>
          <p:cNvSpPr/>
          <p:nvPr/>
        </p:nvSpPr>
        <p:spPr>
          <a:xfrm>
            <a:off x="7281548" y="98988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pic>
        <p:nvPicPr>
          <p:cNvPr id="1026" name="Picture 2" descr="Achtung: Höhere Tarife für A- und B-Post - Schweizer Bauer">
            <a:extLst>
              <a:ext uri="{FF2B5EF4-FFF2-40B4-BE49-F238E27FC236}">
                <a16:creationId xmlns:a16="http://schemas.microsoft.com/office/drawing/2014/main" id="{5C539EB9-D32D-D596-F249-160B7CFDA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60088" y="2401611"/>
            <a:ext cx="1224115" cy="103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02FF5581-BF85-86B5-8620-1B3A7E602DA7}"/>
              </a:ext>
            </a:extLst>
          </p:cNvPr>
          <p:cNvSpPr/>
          <p:nvPr/>
        </p:nvSpPr>
        <p:spPr>
          <a:xfrm>
            <a:off x="1487152" y="4173596"/>
            <a:ext cx="1897602" cy="1244951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Absender</a:t>
            </a:r>
          </a:p>
          <a:p>
            <a:pPr algn="ctr"/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  <a:r>
              <a:rPr lang="de-CH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AARAU 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Gunnar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Lidén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Kapellenweg 10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5722 Gränichen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B56DDE-72A8-C279-855A-8D5FE93A1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03918" y="2331846"/>
            <a:ext cx="802120" cy="830431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0021BC8-3527-60ED-981F-70634BDA04BC}"/>
              </a:ext>
            </a:extLst>
          </p:cNvPr>
          <p:cNvCxnSpPr>
            <a:cxnSpLocks/>
          </p:cNvCxnSpPr>
          <p:nvPr/>
        </p:nvCxnSpPr>
        <p:spPr>
          <a:xfrm>
            <a:off x="7488442" y="5855108"/>
            <a:ext cx="0" cy="947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2D08E3BC-C432-6817-2BF0-77D4414DEBDB}"/>
              </a:ext>
            </a:extLst>
          </p:cNvPr>
          <p:cNvSpPr txBox="1"/>
          <p:nvPr/>
        </p:nvSpPr>
        <p:spPr>
          <a:xfrm>
            <a:off x="7167534" y="6202270"/>
            <a:ext cx="715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 mm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B5D2AB4-8DCE-BAB5-A4B0-FF242724E5AD}"/>
              </a:ext>
            </a:extLst>
          </p:cNvPr>
          <p:cNvSpPr txBox="1"/>
          <p:nvPr/>
        </p:nvSpPr>
        <p:spPr>
          <a:xfrm>
            <a:off x="9343753" y="490911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9BF285F-616A-0ECB-7631-A6B5F4A16BF8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5627163" y="5061160"/>
            <a:ext cx="1071062" cy="12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FA3C636-CA35-E68B-5418-15E2FDC445BF}"/>
              </a:ext>
            </a:extLst>
          </p:cNvPr>
          <p:cNvCxnSpPr>
            <a:cxnSpLocks/>
          </p:cNvCxnSpPr>
          <p:nvPr/>
        </p:nvCxnSpPr>
        <p:spPr>
          <a:xfrm>
            <a:off x="9249220" y="5088040"/>
            <a:ext cx="1138084" cy="9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89EBB839-A157-1913-A6C4-1B5B21ACB207}"/>
              </a:ext>
            </a:extLst>
          </p:cNvPr>
          <p:cNvSpPr txBox="1"/>
          <p:nvPr/>
        </p:nvSpPr>
        <p:spPr>
          <a:xfrm>
            <a:off x="6187275" y="486864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3B056D-6B77-D1C4-CF14-30205926800B}"/>
              </a:ext>
            </a:extLst>
          </p:cNvPr>
          <p:cNvCxnSpPr>
            <a:cxnSpLocks/>
          </p:cNvCxnSpPr>
          <p:nvPr/>
        </p:nvCxnSpPr>
        <p:spPr>
          <a:xfrm>
            <a:off x="8742063" y="3632078"/>
            <a:ext cx="0" cy="665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0BB46F7-C090-0125-1125-BCED9260867A}"/>
              </a:ext>
            </a:extLst>
          </p:cNvPr>
          <p:cNvSpPr txBox="1"/>
          <p:nvPr/>
        </p:nvSpPr>
        <p:spPr>
          <a:xfrm>
            <a:off x="8431337" y="3782522"/>
            <a:ext cx="694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 mm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950EEEC4-1AF3-0910-981E-F296FFC47194}"/>
              </a:ext>
            </a:extLst>
          </p:cNvPr>
          <p:cNvCxnSpPr>
            <a:cxnSpLocks/>
          </p:cNvCxnSpPr>
          <p:nvPr/>
        </p:nvCxnSpPr>
        <p:spPr>
          <a:xfrm>
            <a:off x="9552570" y="7587"/>
            <a:ext cx="0" cy="519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B3EC4B8-A3BD-2C6D-C35C-81F6C945ECB9}"/>
              </a:ext>
            </a:extLst>
          </p:cNvPr>
          <p:cNvSpPr txBox="1"/>
          <p:nvPr/>
        </p:nvSpPr>
        <p:spPr>
          <a:xfrm>
            <a:off x="9086989" y="9166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16 mm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DE0F70F-5035-CE05-6FD5-59D5F517B713}"/>
              </a:ext>
            </a:extLst>
          </p:cNvPr>
          <p:cNvCxnSpPr>
            <a:cxnSpLocks/>
          </p:cNvCxnSpPr>
          <p:nvPr/>
        </p:nvCxnSpPr>
        <p:spPr>
          <a:xfrm>
            <a:off x="9041507" y="4247512"/>
            <a:ext cx="0" cy="1640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2B2B84F-62C1-DD7C-89F2-4A316FA072FC}"/>
              </a:ext>
            </a:extLst>
          </p:cNvPr>
          <p:cNvSpPr txBox="1"/>
          <p:nvPr/>
        </p:nvSpPr>
        <p:spPr>
          <a:xfrm>
            <a:off x="8796610" y="4574293"/>
            <a:ext cx="568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50 mm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1F97C7F-A013-DC37-D914-69863F5B0ACA}"/>
              </a:ext>
            </a:extLst>
          </p:cNvPr>
          <p:cNvCxnSpPr>
            <a:cxnSpLocks/>
          </p:cNvCxnSpPr>
          <p:nvPr/>
        </p:nvCxnSpPr>
        <p:spPr>
          <a:xfrm>
            <a:off x="6740163" y="5245826"/>
            <a:ext cx="250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9C8EBF5E-120C-9004-032C-EA32A832F17C}"/>
              </a:ext>
            </a:extLst>
          </p:cNvPr>
          <p:cNvSpPr txBox="1"/>
          <p:nvPr/>
        </p:nvSpPr>
        <p:spPr>
          <a:xfrm>
            <a:off x="6876723" y="506116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80 mm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24DC295-698D-C1EC-ED99-B051DEFC835B}"/>
              </a:ext>
            </a:extLst>
          </p:cNvPr>
          <p:cNvCxnSpPr>
            <a:cxnSpLocks/>
          </p:cNvCxnSpPr>
          <p:nvPr/>
        </p:nvCxnSpPr>
        <p:spPr>
          <a:xfrm flipV="1">
            <a:off x="1500933" y="4313977"/>
            <a:ext cx="1897602" cy="14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236B6E59-9C43-6B45-FAAA-0097C4E85086}"/>
              </a:ext>
            </a:extLst>
          </p:cNvPr>
          <p:cNvSpPr txBox="1"/>
          <p:nvPr/>
        </p:nvSpPr>
        <p:spPr>
          <a:xfrm>
            <a:off x="2444830" y="4124634"/>
            <a:ext cx="77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A477848-8A5B-9533-7372-0BF2942A7BBB}"/>
              </a:ext>
            </a:extLst>
          </p:cNvPr>
          <p:cNvCxnSpPr>
            <a:cxnSpLocks/>
          </p:cNvCxnSpPr>
          <p:nvPr/>
        </p:nvCxnSpPr>
        <p:spPr>
          <a:xfrm>
            <a:off x="3151566" y="4173596"/>
            <a:ext cx="0" cy="1244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5C68007-3BE1-6F8F-CB46-CF6184D9FF85}"/>
              </a:ext>
            </a:extLst>
          </p:cNvPr>
          <p:cNvSpPr txBox="1"/>
          <p:nvPr/>
        </p:nvSpPr>
        <p:spPr>
          <a:xfrm>
            <a:off x="2884546" y="4913329"/>
            <a:ext cx="618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40 mm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9F045AB8-49AF-60C3-76EA-CFEAD13B52B4}"/>
              </a:ext>
            </a:extLst>
          </p:cNvPr>
          <p:cNvCxnSpPr>
            <a:cxnSpLocks/>
          </p:cNvCxnSpPr>
          <p:nvPr/>
        </p:nvCxnSpPr>
        <p:spPr>
          <a:xfrm>
            <a:off x="1467461" y="1335093"/>
            <a:ext cx="28451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3528F85B-9F6C-A653-2A3C-424C5E280659}"/>
              </a:ext>
            </a:extLst>
          </p:cNvPr>
          <p:cNvSpPr txBox="1"/>
          <p:nvPr/>
        </p:nvSpPr>
        <p:spPr>
          <a:xfrm>
            <a:off x="1943344" y="115042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90 mm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33D5244C-51D1-394F-457B-C5FDE01A63BB}"/>
              </a:ext>
            </a:extLst>
          </p:cNvPr>
          <p:cNvCxnSpPr>
            <a:cxnSpLocks/>
          </p:cNvCxnSpPr>
          <p:nvPr/>
        </p:nvCxnSpPr>
        <p:spPr>
          <a:xfrm>
            <a:off x="2560063" y="1047135"/>
            <a:ext cx="0" cy="113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7AA2C16-A904-2558-F75D-DCE138DA850D}"/>
              </a:ext>
            </a:extLst>
          </p:cNvPr>
          <p:cNvSpPr txBox="1"/>
          <p:nvPr/>
        </p:nvSpPr>
        <p:spPr>
          <a:xfrm>
            <a:off x="2293043" y="1675423"/>
            <a:ext cx="618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35 mm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A688BC6-72C9-47DF-06C7-D4E1A1AAB8FE}"/>
              </a:ext>
            </a:extLst>
          </p:cNvPr>
          <p:cNvCxnSpPr>
            <a:cxnSpLocks/>
          </p:cNvCxnSpPr>
          <p:nvPr/>
        </p:nvCxnSpPr>
        <p:spPr>
          <a:xfrm>
            <a:off x="5627163" y="2090316"/>
            <a:ext cx="4760141" cy="13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1009B9C-0EEF-DA8B-414E-54F70E20D625}"/>
              </a:ext>
            </a:extLst>
          </p:cNvPr>
          <p:cNvSpPr txBox="1"/>
          <p:nvPr/>
        </p:nvSpPr>
        <p:spPr>
          <a:xfrm>
            <a:off x="7517743" y="1906887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92B8F0C-C744-F863-A6B1-21E176B013F2}"/>
              </a:ext>
            </a:extLst>
          </p:cNvPr>
          <p:cNvCxnSpPr>
            <a:cxnSpLocks/>
          </p:cNvCxnSpPr>
          <p:nvPr/>
        </p:nvCxnSpPr>
        <p:spPr>
          <a:xfrm>
            <a:off x="6177136" y="520479"/>
            <a:ext cx="1162" cy="3135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D3A106-4437-107F-F6F1-85BB5C1CB5F5}"/>
              </a:ext>
            </a:extLst>
          </p:cNvPr>
          <p:cNvSpPr txBox="1"/>
          <p:nvPr/>
        </p:nvSpPr>
        <p:spPr>
          <a:xfrm>
            <a:off x="5931130" y="3048574"/>
            <a:ext cx="58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97 mm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D5EB8A12-B377-C6D2-284D-B76598F4F4D8}"/>
              </a:ext>
            </a:extLst>
          </p:cNvPr>
          <p:cNvCxnSpPr>
            <a:cxnSpLocks/>
          </p:cNvCxnSpPr>
          <p:nvPr/>
        </p:nvCxnSpPr>
        <p:spPr>
          <a:xfrm>
            <a:off x="977366" y="1930550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FE780BA3-FCCE-9DC0-100C-80F50962D8FC}"/>
              </a:ext>
            </a:extLst>
          </p:cNvPr>
          <p:cNvCxnSpPr>
            <a:cxnSpLocks/>
          </p:cNvCxnSpPr>
          <p:nvPr/>
        </p:nvCxnSpPr>
        <p:spPr>
          <a:xfrm>
            <a:off x="4321267" y="1444342"/>
            <a:ext cx="1334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F8B7D283-89FF-6850-5E9B-3663FB30C092}"/>
              </a:ext>
            </a:extLst>
          </p:cNvPr>
          <p:cNvSpPr txBox="1"/>
          <p:nvPr/>
        </p:nvSpPr>
        <p:spPr>
          <a:xfrm>
            <a:off x="4316486" y="125967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43.5 mm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1DAE04D7-70F5-BF80-2830-2D41F77DC131}"/>
              </a:ext>
            </a:extLst>
          </p:cNvPr>
          <p:cNvSpPr txBox="1"/>
          <p:nvPr/>
        </p:nvSpPr>
        <p:spPr>
          <a:xfrm>
            <a:off x="961645" y="174082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7905F4FC-C68D-5E46-0C62-2306FF809750}"/>
              </a:ext>
            </a:extLst>
          </p:cNvPr>
          <p:cNvCxnSpPr>
            <a:cxnSpLocks/>
          </p:cNvCxnSpPr>
          <p:nvPr/>
        </p:nvCxnSpPr>
        <p:spPr>
          <a:xfrm>
            <a:off x="988994" y="2953664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88B4D1D-7EBC-A1F8-693C-9E531BD05BB0}"/>
              </a:ext>
            </a:extLst>
          </p:cNvPr>
          <p:cNvSpPr txBox="1"/>
          <p:nvPr/>
        </p:nvSpPr>
        <p:spPr>
          <a:xfrm>
            <a:off x="973273" y="276393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C5BBF5B4-8696-B372-DD45-4AD666D142D7}"/>
              </a:ext>
            </a:extLst>
          </p:cNvPr>
          <p:cNvCxnSpPr>
            <a:cxnSpLocks/>
          </p:cNvCxnSpPr>
          <p:nvPr/>
        </p:nvCxnSpPr>
        <p:spPr>
          <a:xfrm>
            <a:off x="6553517" y="48529"/>
            <a:ext cx="35846" cy="3583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49F95211-F532-108D-F362-6FB124E09811}"/>
              </a:ext>
            </a:extLst>
          </p:cNvPr>
          <p:cNvSpPr txBox="1"/>
          <p:nvPr/>
        </p:nvSpPr>
        <p:spPr>
          <a:xfrm>
            <a:off x="6224671" y="118271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113 mm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E86ED924-6D61-F996-9999-BD4759D58648}"/>
              </a:ext>
            </a:extLst>
          </p:cNvPr>
          <p:cNvCxnSpPr>
            <a:cxnSpLocks/>
          </p:cNvCxnSpPr>
          <p:nvPr/>
        </p:nvCxnSpPr>
        <p:spPr>
          <a:xfrm>
            <a:off x="4146142" y="538547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7A09B029-82BB-E23D-CFC8-03DF19BD9883}"/>
              </a:ext>
            </a:extLst>
          </p:cNvPr>
          <p:cNvSpPr txBox="1"/>
          <p:nvPr/>
        </p:nvSpPr>
        <p:spPr>
          <a:xfrm>
            <a:off x="3805225" y="673187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C82F858F-1CAF-A937-5E2A-7767500DC14E}"/>
              </a:ext>
            </a:extLst>
          </p:cNvPr>
          <p:cNvCxnSpPr>
            <a:cxnSpLocks/>
          </p:cNvCxnSpPr>
          <p:nvPr/>
        </p:nvCxnSpPr>
        <p:spPr>
          <a:xfrm>
            <a:off x="1013847" y="4739412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A3EE6A71-1CD3-A147-3EC2-DC357C889CDB}"/>
              </a:ext>
            </a:extLst>
          </p:cNvPr>
          <p:cNvSpPr txBox="1"/>
          <p:nvPr/>
        </p:nvSpPr>
        <p:spPr>
          <a:xfrm>
            <a:off x="998126" y="454968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E0238C2F-24BB-024D-9676-30D5E37107A1}"/>
              </a:ext>
            </a:extLst>
          </p:cNvPr>
          <p:cNvCxnSpPr>
            <a:cxnSpLocks/>
          </p:cNvCxnSpPr>
          <p:nvPr/>
        </p:nvCxnSpPr>
        <p:spPr>
          <a:xfrm>
            <a:off x="2407299" y="3639734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C361657D-CDF6-F648-5AE7-770E581B61C5}"/>
              </a:ext>
            </a:extLst>
          </p:cNvPr>
          <p:cNvSpPr txBox="1"/>
          <p:nvPr/>
        </p:nvSpPr>
        <p:spPr>
          <a:xfrm>
            <a:off x="2066382" y="3774374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ADEDEBC8-B82B-BAF1-3FF6-E663B7DCBE42}"/>
              </a:ext>
            </a:extLst>
          </p:cNvPr>
          <p:cNvCxnSpPr>
            <a:cxnSpLocks/>
          </p:cNvCxnSpPr>
          <p:nvPr/>
        </p:nvCxnSpPr>
        <p:spPr>
          <a:xfrm>
            <a:off x="7099476" y="7587"/>
            <a:ext cx="56312" cy="42900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6B05C252-ACBA-E79C-3DE7-B0B5D80C6460}"/>
              </a:ext>
            </a:extLst>
          </p:cNvPr>
          <p:cNvSpPr txBox="1"/>
          <p:nvPr/>
        </p:nvSpPr>
        <p:spPr>
          <a:xfrm>
            <a:off x="6770407" y="269297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130 mm</a:t>
            </a: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B5878BAF-92B2-D7AE-096B-1719FF066DC4}"/>
              </a:ext>
            </a:extLst>
          </p:cNvPr>
          <p:cNvCxnSpPr>
            <a:cxnSpLocks/>
          </p:cNvCxnSpPr>
          <p:nvPr/>
        </p:nvCxnSpPr>
        <p:spPr>
          <a:xfrm>
            <a:off x="2922019" y="48529"/>
            <a:ext cx="53177" cy="4152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2D99A808-80C9-4FF6-BDFC-3A9F3CC3F1F6}"/>
              </a:ext>
            </a:extLst>
          </p:cNvPr>
          <p:cNvSpPr txBox="1"/>
          <p:nvPr/>
        </p:nvSpPr>
        <p:spPr>
          <a:xfrm>
            <a:off x="2617971" y="337681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128 mm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4E56EBDA-C9BE-C757-A150-8B127892D914}"/>
              </a:ext>
            </a:extLst>
          </p:cNvPr>
          <p:cNvSpPr txBox="1"/>
          <p:nvPr/>
        </p:nvSpPr>
        <p:spPr>
          <a:xfrm>
            <a:off x="4197040" y="510240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73.5 mm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E8C3AF4-0F49-ACCF-B7A8-98952E9039C5}"/>
              </a:ext>
            </a:extLst>
          </p:cNvPr>
          <p:cNvCxnSpPr>
            <a:cxnSpLocks/>
          </p:cNvCxnSpPr>
          <p:nvPr/>
        </p:nvCxnSpPr>
        <p:spPr>
          <a:xfrm flipV="1">
            <a:off x="3398535" y="5278442"/>
            <a:ext cx="2220599" cy="12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2AC3F4E5-4B45-508A-E37B-D00D42E7C138}"/>
              </a:ext>
            </a:extLst>
          </p:cNvPr>
          <p:cNvCxnSpPr>
            <a:cxnSpLocks/>
          </p:cNvCxnSpPr>
          <p:nvPr/>
        </p:nvCxnSpPr>
        <p:spPr>
          <a:xfrm>
            <a:off x="5183835" y="2904705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BCC864E3-4955-0188-C4A1-1C0DD66C6A5D}"/>
              </a:ext>
            </a:extLst>
          </p:cNvPr>
          <p:cNvSpPr txBox="1"/>
          <p:nvPr/>
        </p:nvSpPr>
        <p:spPr>
          <a:xfrm>
            <a:off x="5168114" y="2714977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DB6FD58C-C639-5C20-821D-DA1B7D1630B4}"/>
              </a:ext>
            </a:extLst>
          </p:cNvPr>
          <p:cNvCxnSpPr>
            <a:cxnSpLocks/>
          </p:cNvCxnSpPr>
          <p:nvPr/>
        </p:nvCxnSpPr>
        <p:spPr>
          <a:xfrm>
            <a:off x="4538227" y="3150568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C636E4D3-5958-2D1B-9CFB-DDFB701A8B7C}"/>
              </a:ext>
            </a:extLst>
          </p:cNvPr>
          <p:cNvSpPr txBox="1"/>
          <p:nvPr/>
        </p:nvSpPr>
        <p:spPr>
          <a:xfrm>
            <a:off x="4197310" y="3285208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010D2D2-0FF5-77B4-617A-85582B29327D}"/>
              </a:ext>
            </a:extLst>
          </p:cNvPr>
          <p:cNvCxnSpPr>
            <a:cxnSpLocks/>
          </p:cNvCxnSpPr>
          <p:nvPr/>
        </p:nvCxnSpPr>
        <p:spPr>
          <a:xfrm>
            <a:off x="4403918" y="2257009"/>
            <a:ext cx="80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63AE0361-AF42-C739-FC95-7AF2247BA93B}"/>
              </a:ext>
            </a:extLst>
          </p:cNvPr>
          <p:cNvSpPr txBox="1"/>
          <p:nvPr/>
        </p:nvSpPr>
        <p:spPr>
          <a:xfrm>
            <a:off x="4311075" y="2062939"/>
            <a:ext cx="73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25 mm</a:t>
            </a: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E6135A06-68C4-FB5E-8F01-1A6C47776D64}"/>
              </a:ext>
            </a:extLst>
          </p:cNvPr>
          <p:cNvCxnSpPr>
            <a:cxnSpLocks/>
          </p:cNvCxnSpPr>
          <p:nvPr/>
        </p:nvCxnSpPr>
        <p:spPr>
          <a:xfrm>
            <a:off x="4983197" y="15881"/>
            <a:ext cx="25033" cy="2339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9EBEDFF7-A3A7-453E-D044-7DB1FA55C26B}"/>
              </a:ext>
            </a:extLst>
          </p:cNvPr>
          <p:cNvSpPr txBox="1"/>
          <p:nvPr/>
        </p:nvSpPr>
        <p:spPr>
          <a:xfrm>
            <a:off x="4683006" y="1012483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73 mm</a:t>
            </a: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D89EA2BA-E051-52B7-37E2-7048ECCC92B5}"/>
              </a:ext>
            </a:extLst>
          </p:cNvPr>
          <p:cNvCxnSpPr>
            <a:cxnSpLocks/>
          </p:cNvCxnSpPr>
          <p:nvPr/>
        </p:nvCxnSpPr>
        <p:spPr>
          <a:xfrm>
            <a:off x="5004822" y="3169687"/>
            <a:ext cx="8571" cy="3632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>
            <a:extLst>
              <a:ext uri="{FF2B5EF4-FFF2-40B4-BE49-F238E27FC236}">
                <a16:creationId xmlns:a16="http://schemas.microsoft.com/office/drawing/2014/main" id="{45BB00EB-7FE1-B64F-FE90-58D08B2CFDA5}"/>
              </a:ext>
            </a:extLst>
          </p:cNvPr>
          <p:cNvSpPr txBox="1"/>
          <p:nvPr/>
        </p:nvSpPr>
        <p:spPr>
          <a:xfrm>
            <a:off x="4660387" y="4166289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128 mm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B4DB8DD6-BD30-A40A-8509-8FDAC9C49D7F}"/>
              </a:ext>
            </a:extLst>
          </p:cNvPr>
          <p:cNvCxnSpPr>
            <a:cxnSpLocks/>
          </p:cNvCxnSpPr>
          <p:nvPr/>
        </p:nvCxnSpPr>
        <p:spPr>
          <a:xfrm>
            <a:off x="3632007" y="24384"/>
            <a:ext cx="0" cy="1030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>
            <a:extLst>
              <a:ext uri="{FF2B5EF4-FFF2-40B4-BE49-F238E27FC236}">
                <a16:creationId xmlns:a16="http://schemas.microsoft.com/office/drawing/2014/main" id="{8BA3580D-9841-871D-8B7D-9116DF14BFE1}"/>
              </a:ext>
            </a:extLst>
          </p:cNvPr>
          <p:cNvSpPr txBox="1"/>
          <p:nvPr/>
        </p:nvSpPr>
        <p:spPr>
          <a:xfrm>
            <a:off x="3291090" y="67315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 mm</a:t>
            </a:r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E8DEB50A-0D39-1B00-B911-D84C2FFAFA13}"/>
              </a:ext>
            </a:extLst>
          </p:cNvPr>
          <p:cNvCxnSpPr>
            <a:cxnSpLocks/>
          </p:cNvCxnSpPr>
          <p:nvPr/>
        </p:nvCxnSpPr>
        <p:spPr>
          <a:xfrm>
            <a:off x="3748875" y="2178355"/>
            <a:ext cx="25826" cy="4631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feld 132">
            <a:extLst>
              <a:ext uri="{FF2B5EF4-FFF2-40B4-BE49-F238E27FC236}">
                <a16:creationId xmlns:a16="http://schemas.microsoft.com/office/drawing/2014/main" id="{C9CE4D5E-24E7-F429-735D-949D47A4C183}"/>
              </a:ext>
            </a:extLst>
          </p:cNvPr>
          <p:cNvSpPr txBox="1"/>
          <p:nvPr/>
        </p:nvSpPr>
        <p:spPr>
          <a:xfrm>
            <a:off x="3398535" y="272810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154 mm</a:t>
            </a:r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55A50D8-0BB0-79E9-7732-5A7B11A76868}"/>
              </a:ext>
            </a:extLst>
          </p:cNvPr>
          <p:cNvCxnSpPr>
            <a:cxnSpLocks/>
          </p:cNvCxnSpPr>
          <p:nvPr/>
        </p:nvCxnSpPr>
        <p:spPr>
          <a:xfrm>
            <a:off x="9936534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1B2B8DAD-2B42-93B3-E3E1-CB24A820B775}"/>
              </a:ext>
            </a:extLst>
          </p:cNvPr>
          <p:cNvSpPr txBox="1"/>
          <p:nvPr/>
        </p:nvSpPr>
        <p:spPr>
          <a:xfrm>
            <a:off x="9574655" y="2843516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3CEF85D-E038-C98C-6CBD-3A7759389F37}"/>
              </a:ext>
            </a:extLst>
          </p:cNvPr>
          <p:cNvCxnSpPr>
            <a:cxnSpLocks/>
          </p:cNvCxnSpPr>
          <p:nvPr/>
        </p:nvCxnSpPr>
        <p:spPr>
          <a:xfrm flipH="1">
            <a:off x="2066382" y="5407527"/>
            <a:ext cx="23426" cy="1394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feld 136">
            <a:extLst>
              <a:ext uri="{FF2B5EF4-FFF2-40B4-BE49-F238E27FC236}">
                <a16:creationId xmlns:a16="http://schemas.microsoft.com/office/drawing/2014/main" id="{974B968E-1DB6-BA62-AB94-B546904BA3DF}"/>
              </a:ext>
            </a:extLst>
          </p:cNvPr>
          <p:cNvSpPr txBox="1"/>
          <p:nvPr/>
        </p:nvSpPr>
        <p:spPr>
          <a:xfrm>
            <a:off x="1734143" y="6050986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42 mm</a:t>
            </a: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B4AB53A1-E1DF-BFFD-867E-540BC88017EF}"/>
              </a:ext>
            </a:extLst>
          </p:cNvPr>
          <p:cNvCxnSpPr>
            <a:cxnSpLocks/>
          </p:cNvCxnSpPr>
          <p:nvPr/>
        </p:nvCxnSpPr>
        <p:spPr>
          <a:xfrm>
            <a:off x="981965" y="6550531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69484027-5586-7F8F-5944-EE6F47961ACF}"/>
              </a:ext>
            </a:extLst>
          </p:cNvPr>
          <p:cNvSpPr txBox="1"/>
          <p:nvPr/>
        </p:nvSpPr>
        <p:spPr>
          <a:xfrm>
            <a:off x="4316486" y="637845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</p:spTree>
    <p:extLst>
      <p:ext uri="{BB962C8B-B14F-4D97-AF65-F5344CB8AC3E}">
        <p14:creationId xmlns:p14="http://schemas.microsoft.com/office/powerpoint/2010/main" val="414233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1E9198-514E-48F3-84F2-510768BCAD20}"/>
              </a:ext>
            </a:extLst>
          </p:cNvPr>
          <p:cNvSpPr/>
          <p:nvPr/>
        </p:nvSpPr>
        <p:spPr>
          <a:xfrm>
            <a:off x="4553851" y="845482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319B744-E5CB-40A0-A76D-A49CC7BC135A}"/>
              </a:ext>
            </a:extLst>
          </p:cNvPr>
          <p:cNvSpPr/>
          <p:nvPr/>
        </p:nvSpPr>
        <p:spPr>
          <a:xfrm>
            <a:off x="4553851" y="388280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 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31E1CDA-3A52-4344-83CE-6F3F9351F326}"/>
              </a:ext>
            </a:extLst>
          </p:cNvPr>
          <p:cNvCxnSpPr>
            <a:cxnSpLocks/>
          </p:cNvCxnSpPr>
          <p:nvPr/>
        </p:nvCxnSpPr>
        <p:spPr>
          <a:xfrm flipV="1">
            <a:off x="4862383" y="6786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0752D7D-9CC9-4B76-A98B-D2492EA3C211}"/>
              </a:ext>
            </a:extLst>
          </p:cNvPr>
          <p:cNvSpPr/>
          <p:nvPr/>
        </p:nvSpPr>
        <p:spPr>
          <a:xfrm>
            <a:off x="4294479" y="1469494"/>
            <a:ext cx="114871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WwwQrCode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E3FB5E1-78B6-420F-937C-CFF184F7328E}"/>
              </a:ext>
            </a:extLst>
          </p:cNvPr>
          <p:cNvCxnSpPr>
            <a:cxnSpLocks/>
          </p:cNvCxnSpPr>
          <p:nvPr/>
        </p:nvCxnSpPr>
        <p:spPr>
          <a:xfrm flipV="1">
            <a:off x="4856205" y="11358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2CF30175-CB4B-4A26-ADB2-0B9093E5D918}"/>
              </a:ext>
            </a:extLst>
          </p:cNvPr>
          <p:cNvSpPr/>
          <p:nvPr/>
        </p:nvSpPr>
        <p:spPr>
          <a:xfrm>
            <a:off x="3277847" y="2094488"/>
            <a:ext cx="95734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706E322-A041-4B85-AEE0-61DB42339A3A}"/>
              </a:ext>
            </a:extLst>
          </p:cNvPr>
          <p:cNvCxnSpPr>
            <a:cxnSpLocks/>
          </p:cNvCxnSpPr>
          <p:nvPr/>
        </p:nvCxnSpPr>
        <p:spPr>
          <a:xfrm flipV="1">
            <a:off x="4828737" y="17426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45CF484-C2CD-455B-96FE-A18103C7A3B3}"/>
              </a:ext>
            </a:extLst>
          </p:cNvPr>
          <p:cNvCxnSpPr>
            <a:cxnSpLocks/>
          </p:cNvCxnSpPr>
          <p:nvPr/>
        </p:nvCxnSpPr>
        <p:spPr>
          <a:xfrm flipV="1">
            <a:off x="2632302" y="19143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7B5F080-FFDA-4E2B-8BBA-FC4F9E03782C}"/>
              </a:ext>
            </a:extLst>
          </p:cNvPr>
          <p:cNvCxnSpPr>
            <a:cxnSpLocks/>
          </p:cNvCxnSpPr>
          <p:nvPr/>
        </p:nvCxnSpPr>
        <p:spPr>
          <a:xfrm flipV="1">
            <a:off x="4863409" y="1290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E9CA15E-1D90-43E2-B2D9-2396DD25A530}"/>
              </a:ext>
            </a:extLst>
          </p:cNvPr>
          <p:cNvCxnSpPr>
            <a:cxnSpLocks/>
          </p:cNvCxnSpPr>
          <p:nvPr/>
        </p:nvCxnSpPr>
        <p:spPr>
          <a:xfrm>
            <a:off x="2503920" y="1300389"/>
            <a:ext cx="5485276" cy="9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D30AB4F-3374-48D3-9017-131AACB4D64A}"/>
              </a:ext>
            </a:extLst>
          </p:cNvPr>
          <p:cNvCxnSpPr>
            <a:cxnSpLocks/>
          </p:cNvCxnSpPr>
          <p:nvPr/>
        </p:nvCxnSpPr>
        <p:spPr>
          <a:xfrm>
            <a:off x="2632302" y="1904603"/>
            <a:ext cx="5645893" cy="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53839A54-ADF5-4D58-82F2-4E277E7D333B}"/>
              </a:ext>
            </a:extLst>
          </p:cNvPr>
          <p:cNvSpPr/>
          <p:nvPr/>
        </p:nvSpPr>
        <p:spPr>
          <a:xfrm>
            <a:off x="4281745" y="2101626"/>
            <a:ext cx="6396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F3C5AB0-EA88-4B67-B84A-7933D1EF29AA}"/>
              </a:ext>
            </a:extLst>
          </p:cNvPr>
          <p:cNvSpPr/>
          <p:nvPr/>
        </p:nvSpPr>
        <p:spPr>
          <a:xfrm>
            <a:off x="5501926" y="1476632"/>
            <a:ext cx="817588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WwwFlyer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C608D69-A98C-4B73-856F-8D273D6C3FA6}"/>
              </a:ext>
            </a:extLst>
          </p:cNvPr>
          <p:cNvSpPr/>
          <p:nvPr/>
        </p:nvSpPr>
        <p:spPr>
          <a:xfrm>
            <a:off x="2988489" y="1469493"/>
            <a:ext cx="125679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B8B7ECB-6546-4879-9A86-86F0BBD27FDC}"/>
              </a:ext>
            </a:extLst>
          </p:cNvPr>
          <p:cNvSpPr/>
          <p:nvPr/>
        </p:nvSpPr>
        <p:spPr>
          <a:xfrm>
            <a:off x="4651703" y="2793114"/>
            <a:ext cx="708249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ussdiagramm: Karte 23">
            <a:extLst>
              <a:ext uri="{FF2B5EF4-FFF2-40B4-BE49-F238E27FC236}">
                <a16:creationId xmlns:a16="http://schemas.microsoft.com/office/drawing/2014/main" id="{86E50617-B4D1-46CC-8B55-00436B03656B}"/>
              </a:ext>
            </a:extLst>
          </p:cNvPr>
          <p:cNvSpPr/>
          <p:nvPr/>
        </p:nvSpPr>
        <p:spPr>
          <a:xfrm>
            <a:off x="1906365" y="2086037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QrCodeFiles.htm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D508024-CA09-400B-AF5E-515850F5278A}"/>
              </a:ext>
            </a:extLst>
          </p:cNvPr>
          <p:cNvSpPr/>
          <p:nvPr/>
        </p:nvSpPr>
        <p:spPr>
          <a:xfrm>
            <a:off x="5049961" y="2109107"/>
            <a:ext cx="69119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8E33979-6FFC-4B8A-9D7B-549A513DC769}"/>
              </a:ext>
            </a:extLst>
          </p:cNvPr>
          <p:cNvSpPr/>
          <p:nvPr/>
        </p:nvSpPr>
        <p:spPr>
          <a:xfrm>
            <a:off x="5790014" y="2109107"/>
            <a:ext cx="43440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32B8CD4-6D94-4074-836A-14E6DDA37E69}"/>
              </a:ext>
            </a:extLst>
          </p:cNvPr>
          <p:cNvSpPr/>
          <p:nvPr/>
        </p:nvSpPr>
        <p:spPr>
          <a:xfrm>
            <a:off x="4189205" y="3233112"/>
            <a:ext cx="162892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Season_202i_202j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3E6495-9EE9-479B-B25D-0C287B467D54}"/>
              </a:ext>
            </a:extLst>
          </p:cNvPr>
          <p:cNvCxnSpPr>
            <a:cxnSpLocks/>
          </p:cNvCxnSpPr>
          <p:nvPr/>
        </p:nvCxnSpPr>
        <p:spPr>
          <a:xfrm flipV="1">
            <a:off x="5910720" y="13098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6B1B2CF-1F82-4959-83CA-0A440DBB0282}"/>
              </a:ext>
            </a:extLst>
          </p:cNvPr>
          <p:cNvCxnSpPr>
            <a:cxnSpLocks/>
          </p:cNvCxnSpPr>
          <p:nvPr/>
        </p:nvCxnSpPr>
        <p:spPr>
          <a:xfrm flipV="1">
            <a:off x="3499005" y="13026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AB717B5-3E8F-4BFB-8623-E81CCA48A83D}"/>
              </a:ext>
            </a:extLst>
          </p:cNvPr>
          <p:cNvCxnSpPr>
            <a:cxnSpLocks/>
          </p:cNvCxnSpPr>
          <p:nvPr/>
        </p:nvCxnSpPr>
        <p:spPr>
          <a:xfrm flipV="1">
            <a:off x="4990512" y="25972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5FC96B3-1F49-4850-B94C-AB0C4F62A7C7}"/>
              </a:ext>
            </a:extLst>
          </p:cNvPr>
          <p:cNvCxnSpPr>
            <a:cxnSpLocks/>
          </p:cNvCxnSpPr>
          <p:nvPr/>
        </p:nvCxnSpPr>
        <p:spPr>
          <a:xfrm flipV="1">
            <a:off x="3783998" y="19132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122E7A3-BEC9-4919-8DC1-C6465AAEED1B}"/>
              </a:ext>
            </a:extLst>
          </p:cNvPr>
          <p:cNvCxnSpPr>
            <a:cxnSpLocks/>
          </p:cNvCxnSpPr>
          <p:nvPr/>
        </p:nvCxnSpPr>
        <p:spPr>
          <a:xfrm flipV="1">
            <a:off x="4596766" y="19276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B386EB36-49E2-4AB6-932C-6BB93ABF7919}"/>
              </a:ext>
            </a:extLst>
          </p:cNvPr>
          <p:cNvCxnSpPr>
            <a:cxnSpLocks/>
          </p:cNvCxnSpPr>
          <p:nvPr/>
        </p:nvCxnSpPr>
        <p:spPr>
          <a:xfrm flipV="1">
            <a:off x="5359955" y="19348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59B6688-6C27-4BD0-A5F5-D55735BCD32A}"/>
              </a:ext>
            </a:extLst>
          </p:cNvPr>
          <p:cNvCxnSpPr>
            <a:cxnSpLocks/>
          </p:cNvCxnSpPr>
          <p:nvPr/>
        </p:nvCxnSpPr>
        <p:spPr>
          <a:xfrm flipV="1">
            <a:off x="6026678" y="19348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47FD9C1-4F41-42EF-83BA-8404B9F10175}"/>
              </a:ext>
            </a:extLst>
          </p:cNvPr>
          <p:cNvCxnSpPr>
            <a:cxnSpLocks/>
          </p:cNvCxnSpPr>
          <p:nvPr/>
        </p:nvCxnSpPr>
        <p:spPr>
          <a:xfrm flipV="1">
            <a:off x="4988174" y="2597211"/>
            <a:ext cx="1716694" cy="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0D90420-E406-4039-8070-1447A2806A5A}"/>
              </a:ext>
            </a:extLst>
          </p:cNvPr>
          <p:cNvCxnSpPr>
            <a:cxnSpLocks/>
          </p:cNvCxnSpPr>
          <p:nvPr/>
        </p:nvCxnSpPr>
        <p:spPr>
          <a:xfrm flipV="1">
            <a:off x="4988174" y="1908098"/>
            <a:ext cx="0" cy="71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26AD1210-25B2-4D2C-A54F-6FE8B8E31C11}"/>
              </a:ext>
            </a:extLst>
          </p:cNvPr>
          <p:cNvSpPr/>
          <p:nvPr/>
        </p:nvSpPr>
        <p:spPr>
          <a:xfrm>
            <a:off x="5605009" y="546279"/>
            <a:ext cx="2242987" cy="2731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(pull &amp; push)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B268165-90A7-4439-B252-C45D2E450140}"/>
              </a:ext>
            </a:extLst>
          </p:cNvPr>
          <p:cNvSpPr/>
          <p:nvPr/>
        </p:nvSpPr>
        <p:spPr>
          <a:xfrm>
            <a:off x="5590609" y="853555"/>
            <a:ext cx="2242987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Ignored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(FTP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2DB8978-108B-4AD1-841E-D9EAE734EC78}"/>
              </a:ext>
            </a:extLst>
          </p:cNvPr>
          <p:cNvSpPr/>
          <p:nvPr/>
        </p:nvSpPr>
        <p:spPr>
          <a:xfrm>
            <a:off x="7257172" y="2108209"/>
            <a:ext cx="64742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07531E5-9E6C-448B-8EA6-6FAF9932A143}"/>
              </a:ext>
            </a:extLst>
          </p:cNvPr>
          <p:cNvCxnSpPr>
            <a:cxnSpLocks/>
          </p:cNvCxnSpPr>
          <p:nvPr/>
        </p:nvCxnSpPr>
        <p:spPr>
          <a:xfrm flipV="1">
            <a:off x="7580437" y="191722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4B07ED02-7921-41A8-90E0-FD498C3E8DD4}"/>
              </a:ext>
            </a:extLst>
          </p:cNvPr>
          <p:cNvSpPr/>
          <p:nvPr/>
        </p:nvSpPr>
        <p:spPr>
          <a:xfrm>
            <a:off x="6398807" y="1476632"/>
            <a:ext cx="96801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WwwIntranet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806363B-5F73-46FF-8B90-0DD7656F1F8D}"/>
              </a:ext>
            </a:extLst>
          </p:cNvPr>
          <p:cNvSpPr/>
          <p:nvPr/>
        </p:nvSpPr>
        <p:spPr>
          <a:xfrm>
            <a:off x="2003934" y="1470172"/>
            <a:ext cx="932449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WwwTasks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BD947F5-2DD9-4840-8744-F754170E0D0E}"/>
              </a:ext>
            </a:extLst>
          </p:cNvPr>
          <p:cNvCxnSpPr>
            <a:cxnSpLocks/>
          </p:cNvCxnSpPr>
          <p:nvPr/>
        </p:nvCxnSpPr>
        <p:spPr>
          <a:xfrm flipV="1">
            <a:off x="2503922" y="1290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82C587C-0EAC-4A40-A905-56F9CDED2DE5}"/>
              </a:ext>
            </a:extLst>
          </p:cNvPr>
          <p:cNvCxnSpPr>
            <a:cxnSpLocks/>
          </p:cNvCxnSpPr>
          <p:nvPr/>
        </p:nvCxnSpPr>
        <p:spPr>
          <a:xfrm flipV="1">
            <a:off x="6798226" y="13098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D85712F-4A35-4CD2-ADEF-664E786BD931}"/>
              </a:ext>
            </a:extLst>
          </p:cNvPr>
          <p:cNvSpPr/>
          <p:nvPr/>
        </p:nvSpPr>
        <p:spPr>
          <a:xfrm>
            <a:off x="6268476" y="2103129"/>
            <a:ext cx="93599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QrCodeLib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2AA8B39-FE0D-40B6-8380-1AE83C49A4A4}"/>
              </a:ext>
            </a:extLst>
          </p:cNvPr>
          <p:cNvCxnSpPr>
            <a:cxnSpLocks/>
          </p:cNvCxnSpPr>
          <p:nvPr/>
        </p:nvCxnSpPr>
        <p:spPr>
          <a:xfrm flipV="1">
            <a:off x="6704868" y="194139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45896D48-5389-B97A-7A52-5EAD448C5DC0}"/>
              </a:ext>
            </a:extLst>
          </p:cNvPr>
          <p:cNvSpPr/>
          <p:nvPr/>
        </p:nvSpPr>
        <p:spPr>
          <a:xfrm>
            <a:off x="7401041" y="1469493"/>
            <a:ext cx="115675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WwwHomepage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C19F01F2-5982-47E5-1916-68AC3DCC8F38}"/>
              </a:ext>
            </a:extLst>
          </p:cNvPr>
          <p:cNvCxnSpPr>
            <a:cxnSpLocks/>
          </p:cNvCxnSpPr>
          <p:nvPr/>
        </p:nvCxnSpPr>
        <p:spPr>
          <a:xfrm flipV="1">
            <a:off x="7989196" y="13026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C9D034B2-7AA2-D183-4790-FEC60AFD23FA}"/>
              </a:ext>
            </a:extLst>
          </p:cNvPr>
          <p:cNvSpPr/>
          <p:nvPr/>
        </p:nvSpPr>
        <p:spPr>
          <a:xfrm>
            <a:off x="7954930" y="2109107"/>
            <a:ext cx="64742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8EE6BAF-7CF2-3457-E9A7-838C0C19F250}"/>
              </a:ext>
            </a:extLst>
          </p:cNvPr>
          <p:cNvCxnSpPr>
            <a:cxnSpLocks/>
          </p:cNvCxnSpPr>
          <p:nvPr/>
        </p:nvCxnSpPr>
        <p:spPr>
          <a:xfrm flipV="1">
            <a:off x="8278195" y="191811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71E75043-8A0C-EF2D-ED99-F64F05770AC4}"/>
              </a:ext>
            </a:extLst>
          </p:cNvPr>
          <p:cNvSpPr/>
          <p:nvPr/>
        </p:nvSpPr>
        <p:spPr>
          <a:xfrm>
            <a:off x="6086056" y="2799329"/>
            <a:ext cx="117111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XmlTestData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3B3B1A4F-0350-73FE-88D3-8F3C8D4332B9}"/>
              </a:ext>
            </a:extLst>
          </p:cNvPr>
          <p:cNvCxnSpPr>
            <a:cxnSpLocks/>
          </p:cNvCxnSpPr>
          <p:nvPr/>
        </p:nvCxnSpPr>
        <p:spPr>
          <a:xfrm flipV="1">
            <a:off x="6704868" y="26080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EE2F539-C5AD-0FFC-09D6-57F77FB55662}"/>
              </a:ext>
            </a:extLst>
          </p:cNvPr>
          <p:cNvCxnSpPr>
            <a:cxnSpLocks/>
          </p:cNvCxnSpPr>
          <p:nvPr/>
        </p:nvCxnSpPr>
        <p:spPr>
          <a:xfrm flipV="1">
            <a:off x="5003668" y="306660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ssdiagramm: Karte 75">
            <a:extLst>
              <a:ext uri="{FF2B5EF4-FFF2-40B4-BE49-F238E27FC236}">
                <a16:creationId xmlns:a16="http://schemas.microsoft.com/office/drawing/2014/main" id="{41B04D63-7474-CBB5-90AC-D0404CF1EF84}"/>
              </a:ext>
            </a:extLst>
          </p:cNvPr>
          <p:cNvSpPr/>
          <p:nvPr/>
        </p:nvSpPr>
        <p:spPr>
          <a:xfrm>
            <a:off x="2293378" y="3805354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sp>
        <p:nvSpPr>
          <p:cNvPr id="77" name="Flussdiagramm: Karte 76">
            <a:extLst>
              <a:ext uri="{FF2B5EF4-FFF2-40B4-BE49-F238E27FC236}">
                <a16:creationId xmlns:a16="http://schemas.microsoft.com/office/drawing/2014/main" id="{83B912B2-BFCC-01CA-54E9-1BEE84D93920}"/>
              </a:ext>
            </a:extLst>
          </p:cNvPr>
          <p:cNvSpPr/>
          <p:nvPr/>
        </p:nvSpPr>
        <p:spPr>
          <a:xfrm>
            <a:off x="6811474" y="3809662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QrFiles.xml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7DBCF3A-D8AA-DF7E-CD8E-2D92AFF8CD28}"/>
              </a:ext>
            </a:extLst>
          </p:cNvPr>
          <p:cNvCxnSpPr>
            <a:cxnSpLocks/>
          </p:cNvCxnSpPr>
          <p:nvPr/>
        </p:nvCxnSpPr>
        <p:spPr>
          <a:xfrm flipV="1">
            <a:off x="4814818" y="364574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4CE21D9-74ED-5094-800F-AF41D2E70E44}"/>
              </a:ext>
            </a:extLst>
          </p:cNvPr>
          <p:cNvCxnSpPr>
            <a:cxnSpLocks/>
          </p:cNvCxnSpPr>
          <p:nvPr/>
        </p:nvCxnSpPr>
        <p:spPr>
          <a:xfrm flipV="1">
            <a:off x="2988335" y="3620921"/>
            <a:ext cx="4506566" cy="2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BB2216D0-DC53-43AE-6F30-7F721B5225C0}"/>
              </a:ext>
            </a:extLst>
          </p:cNvPr>
          <p:cNvCxnSpPr>
            <a:cxnSpLocks/>
          </p:cNvCxnSpPr>
          <p:nvPr/>
        </p:nvCxnSpPr>
        <p:spPr>
          <a:xfrm flipV="1">
            <a:off x="4996672" y="350625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C00F9D2-6AE8-4C3C-BAED-3C67F53F3652}"/>
              </a:ext>
            </a:extLst>
          </p:cNvPr>
          <p:cNvCxnSpPr>
            <a:cxnSpLocks/>
          </p:cNvCxnSpPr>
          <p:nvPr/>
        </p:nvCxnSpPr>
        <p:spPr>
          <a:xfrm flipV="1">
            <a:off x="2990672" y="36385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79E6082-E9BE-4F66-89EC-B8902554CEBA}"/>
              </a:ext>
            </a:extLst>
          </p:cNvPr>
          <p:cNvCxnSpPr>
            <a:cxnSpLocks/>
          </p:cNvCxnSpPr>
          <p:nvPr/>
        </p:nvCxnSpPr>
        <p:spPr>
          <a:xfrm flipV="1">
            <a:off x="7494901" y="36385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ssdiagramm: Karte 84">
            <a:extLst>
              <a:ext uri="{FF2B5EF4-FFF2-40B4-BE49-F238E27FC236}">
                <a16:creationId xmlns:a16="http://schemas.microsoft.com/office/drawing/2014/main" id="{CA13BF96-6D2B-D23A-988B-F731BD1782FF}"/>
              </a:ext>
            </a:extLst>
          </p:cNvPr>
          <p:cNvSpPr/>
          <p:nvPr/>
        </p:nvSpPr>
        <p:spPr>
          <a:xfrm>
            <a:off x="3681698" y="3822779"/>
            <a:ext cx="1866749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QrCodeText_sNBWg8Tg.txt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F3E6667-A35F-3027-CECD-81069A0122C2}"/>
              </a:ext>
            </a:extLst>
          </p:cNvPr>
          <p:cNvCxnSpPr>
            <a:cxnSpLocks/>
          </p:cNvCxnSpPr>
          <p:nvPr/>
        </p:nvCxnSpPr>
        <p:spPr>
          <a:xfrm flipV="1">
            <a:off x="5732199" y="3645747"/>
            <a:ext cx="5191" cy="59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ussdiagramm: Karte 86">
            <a:extLst>
              <a:ext uri="{FF2B5EF4-FFF2-40B4-BE49-F238E27FC236}">
                <a16:creationId xmlns:a16="http://schemas.microsoft.com/office/drawing/2014/main" id="{E7F263CA-EF19-EF57-ACA5-9AC72CC35397}"/>
              </a:ext>
            </a:extLst>
          </p:cNvPr>
          <p:cNvSpPr/>
          <p:nvPr/>
        </p:nvSpPr>
        <p:spPr>
          <a:xfrm>
            <a:off x="4651703" y="4250438"/>
            <a:ext cx="1957255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QrCodeImage_sNBWg8Tg.txt</a:t>
            </a: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733DF58B-9900-11F6-50CC-7500B4AAE8A6}"/>
              </a:ext>
            </a:extLst>
          </p:cNvPr>
          <p:cNvCxnSpPr>
            <a:cxnSpLocks/>
          </p:cNvCxnSpPr>
          <p:nvPr/>
        </p:nvCxnSpPr>
        <p:spPr>
          <a:xfrm flipH="1" flipV="1">
            <a:off x="6688251" y="3648504"/>
            <a:ext cx="16617" cy="124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ssdiagramm: Karte 88">
            <a:extLst>
              <a:ext uri="{FF2B5EF4-FFF2-40B4-BE49-F238E27FC236}">
                <a16:creationId xmlns:a16="http://schemas.microsoft.com/office/drawing/2014/main" id="{E0D6EBB8-1BA8-CA8C-4BE4-CCC788C43091}"/>
              </a:ext>
            </a:extLst>
          </p:cNvPr>
          <p:cNvSpPr/>
          <p:nvPr/>
        </p:nvSpPr>
        <p:spPr>
          <a:xfrm>
            <a:off x="5966064" y="4906190"/>
            <a:ext cx="1475228" cy="1095314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QR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lussdiagramm: Karte 62">
            <a:extLst>
              <a:ext uri="{FF2B5EF4-FFF2-40B4-BE49-F238E27FC236}">
                <a16:creationId xmlns:a16="http://schemas.microsoft.com/office/drawing/2014/main" id="{9A0938B7-2D6F-DBD2-7687-6BBB0E396E7C}"/>
              </a:ext>
            </a:extLst>
          </p:cNvPr>
          <p:cNvSpPr/>
          <p:nvPr/>
        </p:nvSpPr>
        <p:spPr>
          <a:xfrm>
            <a:off x="1880052" y="2400211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QrCodeShow.htm</a:t>
            </a:r>
          </a:p>
        </p:txBody>
      </p:sp>
      <p:sp>
        <p:nvSpPr>
          <p:cNvPr id="65" name="Flussdiagramm: Karte 64">
            <a:extLst>
              <a:ext uri="{FF2B5EF4-FFF2-40B4-BE49-F238E27FC236}">
                <a16:creationId xmlns:a16="http://schemas.microsoft.com/office/drawing/2014/main" id="{F3497316-988C-FDC1-8D76-97C72F7B54F9}"/>
              </a:ext>
            </a:extLst>
          </p:cNvPr>
          <p:cNvSpPr/>
          <p:nvPr/>
        </p:nvSpPr>
        <p:spPr>
          <a:xfrm>
            <a:off x="1906365" y="2719092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QrCodeScan.htm</a:t>
            </a:r>
          </a:p>
        </p:txBody>
      </p:sp>
      <p:sp>
        <p:nvSpPr>
          <p:cNvPr id="66" name="Flussdiagramm: Karte 65">
            <a:extLst>
              <a:ext uri="{FF2B5EF4-FFF2-40B4-BE49-F238E27FC236}">
                <a16:creationId xmlns:a16="http://schemas.microsoft.com/office/drawing/2014/main" id="{66D5A90D-A7A5-3C6E-5596-E2236F127C80}"/>
              </a:ext>
            </a:extLst>
          </p:cNvPr>
          <p:cNvSpPr/>
          <p:nvPr/>
        </p:nvSpPr>
        <p:spPr>
          <a:xfrm>
            <a:off x="1880052" y="3040713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QrCodePrint.htm</a:t>
            </a:r>
          </a:p>
        </p:txBody>
      </p:sp>
    </p:spTree>
    <p:extLst>
      <p:ext uri="{BB962C8B-B14F-4D97-AF65-F5344CB8AC3E}">
        <p14:creationId xmlns:p14="http://schemas.microsoft.com/office/powerpoint/2010/main" val="392302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16F0A7E-FD24-6255-7CAD-214E6BFB5D8A}"/>
              </a:ext>
            </a:extLst>
          </p:cNvPr>
          <p:cNvSpPr txBox="1"/>
          <p:nvPr/>
        </p:nvSpPr>
        <p:spPr>
          <a:xfrm>
            <a:off x="279101" y="3319747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63F778-9976-655D-EA25-7ABBB3167909}"/>
              </a:ext>
            </a:extLst>
          </p:cNvPr>
          <p:cNvSpPr/>
          <p:nvPr/>
        </p:nvSpPr>
        <p:spPr>
          <a:xfrm>
            <a:off x="1261872" y="232120"/>
            <a:ext cx="4341974" cy="391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onloadQrCodeFiles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getSeasonStartYear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788B4-CBE6-33F4-522C-9657BF0FC4DE}"/>
              </a:ext>
            </a:extLst>
          </p:cNvPr>
          <p:cNvSpPr/>
          <p:nvPr/>
        </p:nvSpPr>
        <p:spPr>
          <a:xfrm>
            <a:off x="1258581" y="800895"/>
            <a:ext cx="4341974" cy="37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callbackSeasonStartYearFiles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i_season_start_year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createQrFileXmlIfNotAlreadyExisting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2A1434-3AB9-E710-1682-B3E8E11CA00A}"/>
              </a:ext>
            </a:extLst>
          </p:cNvPr>
          <p:cNvSpPr/>
          <p:nvPr/>
        </p:nvSpPr>
        <p:spPr>
          <a:xfrm>
            <a:off x="1258580" y="1316751"/>
            <a:ext cx="4341974" cy="35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afterCreateQrFileXmlIfNotAlreadyExisting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842A84-9481-63FA-36A6-9BB956381567}"/>
              </a:ext>
            </a:extLst>
          </p:cNvPr>
          <p:cNvSpPr/>
          <p:nvPr/>
        </p:nvSpPr>
        <p:spPr>
          <a:xfrm>
            <a:off x="1258580" y="1827056"/>
            <a:ext cx="4341974" cy="35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afterLoadOfQrFilesXml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4D07B-7ACB-2F54-CDE1-CC2748383635}"/>
              </a:ext>
            </a:extLst>
          </p:cNvPr>
          <p:cNvSpPr/>
          <p:nvPr/>
        </p:nvSpPr>
        <p:spPr>
          <a:xfrm>
            <a:off x="1258580" y="2351516"/>
            <a:ext cx="4341974" cy="276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afterLoadOfSupporterXmlFile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67A5E-41A2-6299-E455-5662208A7528}"/>
              </a:ext>
            </a:extLst>
          </p:cNvPr>
          <p:cNvSpPr/>
          <p:nvPr/>
        </p:nvSpPr>
        <p:spPr>
          <a:xfrm>
            <a:off x="1258580" y="5563840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callbackAfterUpdateAndSaveOfQrFilesXml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94E7D1-F894-BEB4-BB84-28E4EDB5B375}"/>
              </a:ext>
            </a:extLst>
          </p:cNvPr>
          <p:cNvCxnSpPr>
            <a:cxnSpLocks/>
          </p:cNvCxnSpPr>
          <p:nvPr/>
        </p:nvCxnSpPr>
        <p:spPr>
          <a:xfrm flipV="1">
            <a:off x="3293608" y="63327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51F2811-5F6C-7F43-4A78-AD7B5EC6F989}"/>
              </a:ext>
            </a:extLst>
          </p:cNvPr>
          <p:cNvCxnSpPr>
            <a:cxnSpLocks/>
          </p:cNvCxnSpPr>
          <p:nvPr/>
        </p:nvCxnSpPr>
        <p:spPr>
          <a:xfrm flipV="1">
            <a:off x="3300187" y="115938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67625F0-3A15-ABBA-A26F-E344DE8778B9}"/>
              </a:ext>
            </a:extLst>
          </p:cNvPr>
          <p:cNvCxnSpPr>
            <a:cxnSpLocks/>
          </p:cNvCxnSpPr>
          <p:nvPr/>
        </p:nvCxnSpPr>
        <p:spPr>
          <a:xfrm flipV="1">
            <a:off x="3298183" y="166865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5F353A-4687-FA66-B5CB-8B00C01582B8}"/>
              </a:ext>
            </a:extLst>
          </p:cNvPr>
          <p:cNvCxnSpPr>
            <a:cxnSpLocks/>
          </p:cNvCxnSpPr>
          <p:nvPr/>
        </p:nvCxnSpPr>
        <p:spPr>
          <a:xfrm flipV="1">
            <a:off x="3300187" y="218772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C1B2E7-C069-C92C-F572-6BBB66934FFC}"/>
              </a:ext>
            </a:extLst>
          </p:cNvPr>
          <p:cNvCxnSpPr>
            <a:cxnSpLocks/>
          </p:cNvCxnSpPr>
          <p:nvPr/>
        </p:nvCxnSpPr>
        <p:spPr>
          <a:xfrm flipV="1">
            <a:off x="3300187" y="362859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DBC11FAB-0C66-D8BB-1514-BEEDA2B0DD7A}"/>
              </a:ext>
            </a:extLst>
          </p:cNvPr>
          <p:cNvSpPr/>
          <p:nvPr/>
        </p:nvSpPr>
        <p:spPr>
          <a:xfrm>
            <a:off x="1253287" y="5971709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createAllControls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400C60-EE76-E6C1-8DC1-4ADAAF32E7B1}"/>
              </a:ext>
            </a:extLst>
          </p:cNvPr>
          <p:cNvSpPr/>
          <p:nvPr/>
        </p:nvSpPr>
        <p:spPr>
          <a:xfrm>
            <a:off x="6925183" y="1268519"/>
            <a:ext cx="4341974" cy="48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loadSeasonXmlFileCreateConcertData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g_season_start_year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JazzSeasonXml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year, 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CF5A2C2-F747-1723-0A19-350CF0F4D073}"/>
              </a:ext>
            </a:extLst>
          </p:cNvPr>
          <p:cNvSpPr/>
          <p:nvPr/>
        </p:nvSpPr>
        <p:spPr>
          <a:xfrm>
            <a:off x="6927190" y="1897949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afterLoadSeasonXmlFileCreateConcertData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F67D671-728E-076A-8A50-EE8EFF41681F}"/>
              </a:ext>
            </a:extLst>
          </p:cNvPr>
          <p:cNvCxnSpPr>
            <a:cxnSpLocks/>
          </p:cNvCxnSpPr>
          <p:nvPr/>
        </p:nvCxnSpPr>
        <p:spPr>
          <a:xfrm flipV="1">
            <a:off x="3313343" y="583039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CA9A3F3-3BE7-0447-2DC2-1D13F994690E}"/>
              </a:ext>
            </a:extLst>
          </p:cNvPr>
          <p:cNvCxnSpPr>
            <a:cxnSpLocks/>
          </p:cNvCxnSpPr>
          <p:nvPr/>
        </p:nvCxnSpPr>
        <p:spPr>
          <a:xfrm flipV="1">
            <a:off x="3316633" y="623826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6BB000C0-DDF1-A7B4-AA50-CCD1539EE68B}"/>
              </a:ext>
            </a:extLst>
          </p:cNvPr>
          <p:cNvSpPr/>
          <p:nvPr/>
        </p:nvSpPr>
        <p:spPr>
          <a:xfrm>
            <a:off x="6929566" y="2301951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setConcertDataArrayFromXmlObject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9D397A6-07D5-D270-0E21-30CE10683B32}"/>
              </a:ext>
            </a:extLst>
          </p:cNvPr>
          <p:cNvCxnSpPr>
            <a:cxnSpLocks/>
          </p:cNvCxnSpPr>
          <p:nvPr/>
        </p:nvCxnSpPr>
        <p:spPr>
          <a:xfrm flipV="1">
            <a:off x="9004257" y="174282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4094E63-C8D4-944F-F30D-26FB87F6AA1F}"/>
              </a:ext>
            </a:extLst>
          </p:cNvPr>
          <p:cNvCxnSpPr>
            <a:cxnSpLocks/>
          </p:cNvCxnSpPr>
          <p:nvPr/>
        </p:nvCxnSpPr>
        <p:spPr>
          <a:xfrm flipV="1">
            <a:off x="9006829" y="215775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9F75F8CE-929C-3C66-7F21-F18C0E68E0B5}"/>
              </a:ext>
            </a:extLst>
          </p:cNvPr>
          <p:cNvSpPr/>
          <p:nvPr/>
        </p:nvSpPr>
        <p:spPr>
          <a:xfrm>
            <a:off x="1261872" y="3256158"/>
            <a:ext cx="4341974" cy="377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updateQrFilesXmlUploadQrFilesSupporter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registered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E5720D35-A59E-6FE0-430C-9CFA3BCBA6A5}"/>
              </a:ext>
            </a:extLst>
          </p:cNvPr>
          <p:cNvCxnSpPr>
            <a:cxnSpLocks/>
          </p:cNvCxnSpPr>
          <p:nvPr/>
        </p:nvCxnSpPr>
        <p:spPr>
          <a:xfrm flipV="1">
            <a:off x="3303479" y="308711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8301011E-9B41-DC97-93E0-BB026C08B78F}"/>
              </a:ext>
            </a:extLst>
          </p:cNvPr>
          <p:cNvSpPr/>
          <p:nvPr/>
        </p:nvSpPr>
        <p:spPr>
          <a:xfrm>
            <a:off x="1261872" y="3773613"/>
            <a:ext cx="4341974" cy="1220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registerAndUploadQrFilesXmlSupporter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(register,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qr_xml.appendNode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setDataOfAppendedQrFilesNodeAndUploadSupporter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uploadQrFileImageAndTextSupporter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generateQrCodeOnePersonDataUrl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qr_text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saveFileWithJQueryPostFunction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path, content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E65F83ED-CF98-977D-84ED-23178A4F7EB5}"/>
              </a:ext>
            </a:extLst>
          </p:cNvPr>
          <p:cNvCxnSpPr>
            <a:cxnSpLocks/>
          </p:cNvCxnSpPr>
          <p:nvPr/>
        </p:nvCxnSpPr>
        <p:spPr>
          <a:xfrm flipV="1">
            <a:off x="3293608" y="499020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F7098D85-D9FD-6D44-AD6B-6BBA63520906}"/>
              </a:ext>
            </a:extLst>
          </p:cNvPr>
          <p:cNvSpPr/>
          <p:nvPr/>
        </p:nvSpPr>
        <p:spPr>
          <a:xfrm>
            <a:off x="1240130" y="5134721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6E81034B-D713-0925-909F-F7B2B692843F}"/>
              </a:ext>
            </a:extLst>
          </p:cNvPr>
          <p:cNvCxnSpPr>
            <a:cxnSpLocks/>
          </p:cNvCxnSpPr>
          <p:nvPr/>
        </p:nvCxnSpPr>
        <p:spPr>
          <a:xfrm flipV="1">
            <a:off x="3289280" y="540786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B4AAF99A-A749-56EB-35AE-4E7F7A59A076}"/>
              </a:ext>
            </a:extLst>
          </p:cNvPr>
          <p:cNvCxnSpPr>
            <a:cxnSpLocks/>
          </p:cNvCxnSpPr>
          <p:nvPr/>
        </p:nvCxnSpPr>
        <p:spPr>
          <a:xfrm flipV="1">
            <a:off x="8992065" y="111421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2D21D52D-58CD-FDD6-1D3B-A92D1D913829}"/>
              </a:ext>
            </a:extLst>
          </p:cNvPr>
          <p:cNvSpPr txBox="1"/>
          <p:nvPr/>
        </p:nvSpPr>
        <p:spPr>
          <a:xfrm>
            <a:off x="446882" y="5144511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QrFilesXml.js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B21C0C8C-49AA-CF2A-5CD3-550249003495}"/>
              </a:ext>
            </a:extLst>
          </p:cNvPr>
          <p:cNvSpPr txBox="1"/>
          <p:nvPr/>
        </p:nvSpPr>
        <p:spPr>
          <a:xfrm>
            <a:off x="384533" y="5590356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91CBBA62-EB37-839B-F1F8-8672386F55C9}"/>
              </a:ext>
            </a:extLst>
          </p:cNvPr>
          <p:cNvSpPr txBox="1"/>
          <p:nvPr/>
        </p:nvSpPr>
        <p:spPr>
          <a:xfrm>
            <a:off x="372341" y="6000557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6DA615A-224E-F869-3462-E892DC2E4406}"/>
              </a:ext>
            </a:extLst>
          </p:cNvPr>
          <p:cNvSpPr txBox="1"/>
          <p:nvPr/>
        </p:nvSpPr>
        <p:spPr>
          <a:xfrm>
            <a:off x="636203" y="270161"/>
            <a:ext cx="10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QrFiles.js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QrUtils.js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15D523A-0A49-AE15-1D01-C40CD701062D}"/>
              </a:ext>
            </a:extLst>
          </p:cNvPr>
          <p:cNvSpPr txBox="1"/>
          <p:nvPr/>
        </p:nvSpPr>
        <p:spPr>
          <a:xfrm>
            <a:off x="396067" y="882131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F5CED39-805D-E046-0CE9-CD73BE97C1CD}"/>
              </a:ext>
            </a:extLst>
          </p:cNvPr>
          <p:cNvSpPr txBox="1"/>
          <p:nvPr/>
        </p:nvSpPr>
        <p:spPr>
          <a:xfrm>
            <a:off x="142613" y="3944946"/>
            <a:ext cx="118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SupporterXml.js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QrCodeFilesXml,js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591AE48D-9542-D4EC-A1ED-0BAD793031E4}"/>
              </a:ext>
            </a:extLst>
          </p:cNvPr>
          <p:cNvSpPr txBox="1"/>
          <p:nvPr/>
        </p:nvSpPr>
        <p:spPr>
          <a:xfrm>
            <a:off x="6045740" y="1416074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759F98E-06D4-E0BE-5E99-513A78F3ACE2}"/>
              </a:ext>
            </a:extLst>
          </p:cNvPr>
          <p:cNvSpPr/>
          <p:nvPr/>
        </p:nvSpPr>
        <p:spPr>
          <a:xfrm>
            <a:off x="1261872" y="2790595"/>
            <a:ext cx="4341974" cy="29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setSupporterDataArrayFromXmlObject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C14236E9-31F3-D275-39C5-F59B8B67AC50}"/>
              </a:ext>
            </a:extLst>
          </p:cNvPr>
          <p:cNvCxnSpPr>
            <a:cxnSpLocks/>
          </p:cNvCxnSpPr>
          <p:nvPr/>
        </p:nvCxnSpPr>
        <p:spPr>
          <a:xfrm flipV="1">
            <a:off x="3303402" y="2628491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1863E4D5-EA05-D12D-47EE-DBCC15ADB1AC}"/>
              </a:ext>
            </a:extLst>
          </p:cNvPr>
          <p:cNvSpPr txBox="1"/>
          <p:nvPr/>
        </p:nvSpPr>
        <p:spPr>
          <a:xfrm>
            <a:off x="6066759" y="1918209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EAA79C83-1269-FC6F-A733-6BD3BFF4AF7B}"/>
              </a:ext>
            </a:extLst>
          </p:cNvPr>
          <p:cNvSpPr txBox="1"/>
          <p:nvPr/>
        </p:nvSpPr>
        <p:spPr>
          <a:xfrm>
            <a:off x="6066759" y="232380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53755122-E55E-79F2-DBB8-753BE3312349}"/>
              </a:ext>
            </a:extLst>
          </p:cNvPr>
          <p:cNvCxnSpPr>
            <a:cxnSpLocks/>
          </p:cNvCxnSpPr>
          <p:nvPr/>
        </p:nvCxnSpPr>
        <p:spPr>
          <a:xfrm flipV="1">
            <a:off x="8997618" y="257509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>
            <a:extLst>
              <a:ext uri="{FF2B5EF4-FFF2-40B4-BE49-F238E27FC236}">
                <a16:creationId xmlns:a16="http://schemas.microsoft.com/office/drawing/2014/main" id="{6A99B9AE-63E9-ACB1-E95D-B12BD68BAADB}"/>
              </a:ext>
            </a:extLst>
          </p:cNvPr>
          <p:cNvSpPr/>
          <p:nvPr/>
        </p:nvSpPr>
        <p:spPr>
          <a:xfrm>
            <a:off x="6925182" y="2729395"/>
            <a:ext cx="4341974" cy="377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updateQrFilesXmlUploadQrFilesConcert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8B9D2F26-E085-19E0-63EC-48E8EA3376EB}"/>
              </a:ext>
            </a:extLst>
          </p:cNvPr>
          <p:cNvCxnSpPr>
            <a:cxnSpLocks/>
          </p:cNvCxnSpPr>
          <p:nvPr/>
        </p:nvCxnSpPr>
        <p:spPr>
          <a:xfrm flipV="1">
            <a:off x="9007943" y="309811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2A0A2227-572E-20FE-F252-37C0CB8F8E6C}"/>
              </a:ext>
            </a:extLst>
          </p:cNvPr>
          <p:cNvSpPr/>
          <p:nvPr/>
        </p:nvSpPr>
        <p:spPr>
          <a:xfrm>
            <a:off x="6926956" y="3243139"/>
            <a:ext cx="4341974" cy="1267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registerAndUploadQrFilesXmlMusician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(register,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qr_xml.appendNode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setDataOfAppendedQrFilesNodeAndUploadMusician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uploadQrFileImageAndTextMusician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generateQrCodeOnePersonDataUrl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qr_text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saveFileWithJQueryPostFunction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path, content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E9EF97A2-D5A5-EA42-224C-8FF802BB57FA}"/>
              </a:ext>
            </a:extLst>
          </p:cNvPr>
          <p:cNvCxnSpPr>
            <a:cxnSpLocks/>
          </p:cNvCxnSpPr>
          <p:nvPr/>
        </p:nvCxnSpPr>
        <p:spPr>
          <a:xfrm flipV="1">
            <a:off x="9004257" y="451038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FD93EFBA-73C3-88D4-4DF7-3A57B9513CAE}"/>
              </a:ext>
            </a:extLst>
          </p:cNvPr>
          <p:cNvSpPr txBox="1"/>
          <p:nvPr/>
        </p:nvSpPr>
        <p:spPr>
          <a:xfrm>
            <a:off x="236428" y="3243139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E5162A3-FD5D-F62F-6291-7157AA935AFE}"/>
              </a:ext>
            </a:extLst>
          </p:cNvPr>
          <p:cNvSpPr txBox="1"/>
          <p:nvPr/>
        </p:nvSpPr>
        <p:spPr>
          <a:xfrm>
            <a:off x="372341" y="2367588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A0DD84F-7B7F-CDF2-67DD-256B0BD07716}"/>
              </a:ext>
            </a:extLst>
          </p:cNvPr>
          <p:cNvSpPr txBox="1"/>
          <p:nvPr/>
        </p:nvSpPr>
        <p:spPr>
          <a:xfrm>
            <a:off x="383678" y="187243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1E0871D-4B5F-D999-CE7A-CE399123765D}"/>
              </a:ext>
            </a:extLst>
          </p:cNvPr>
          <p:cNvSpPr txBox="1"/>
          <p:nvPr/>
        </p:nvSpPr>
        <p:spPr>
          <a:xfrm>
            <a:off x="401728" y="139408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B85AAA8-68D2-E72A-AC56-C5C05C6DDC16}"/>
              </a:ext>
            </a:extLst>
          </p:cNvPr>
          <p:cNvSpPr txBox="1"/>
          <p:nvPr/>
        </p:nvSpPr>
        <p:spPr>
          <a:xfrm>
            <a:off x="6075434" y="281023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C47FD44-71DF-0036-8B9D-ED4AA384E6EE}"/>
              </a:ext>
            </a:extLst>
          </p:cNvPr>
          <p:cNvSpPr txBox="1"/>
          <p:nvPr/>
        </p:nvSpPr>
        <p:spPr>
          <a:xfrm>
            <a:off x="5886967" y="3520654"/>
            <a:ext cx="118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SeasonXml.js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QrCodeFilesXml,js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53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63F778-9976-655D-EA25-7ABBB3167909}"/>
              </a:ext>
            </a:extLst>
          </p:cNvPr>
          <p:cNvSpPr/>
          <p:nvPr/>
        </p:nvSpPr>
        <p:spPr>
          <a:xfrm>
            <a:off x="1332142" y="21724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eventClickQrSupporterButton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788B4-CBE6-33F4-522C-9657BF0FC4DE}"/>
              </a:ext>
            </a:extLst>
          </p:cNvPr>
          <p:cNvSpPr/>
          <p:nvPr/>
        </p:nvSpPr>
        <p:spPr>
          <a:xfrm>
            <a:off x="1328851" y="658003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QrStrings.getQrCategorySupporterString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2A1434-3AB9-E710-1682-B3E8E11CA00A}"/>
              </a:ext>
            </a:extLst>
          </p:cNvPr>
          <p:cNvSpPr/>
          <p:nvPr/>
        </p:nvSpPr>
        <p:spPr>
          <a:xfrm>
            <a:off x="1328850" y="1219121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842A84-9481-63FA-36A6-9BB956381567}"/>
              </a:ext>
            </a:extLst>
          </p:cNvPr>
          <p:cNvSpPr/>
          <p:nvPr/>
        </p:nvSpPr>
        <p:spPr>
          <a:xfrm>
            <a:off x="1328850" y="1644082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setSupporterDropdown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4D07B-7ACB-2F54-CDE1-CC2748383635}"/>
              </a:ext>
            </a:extLst>
          </p:cNvPr>
          <p:cNvSpPr/>
          <p:nvPr/>
        </p:nvSpPr>
        <p:spPr>
          <a:xfrm>
            <a:off x="1328850" y="207100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E2C6E96-72B2-3D8B-C252-6E3FBC0C4BA5}"/>
              </a:ext>
            </a:extLst>
          </p:cNvPr>
          <p:cNvSpPr/>
          <p:nvPr/>
        </p:nvSpPr>
        <p:spPr>
          <a:xfrm>
            <a:off x="1328850" y="250518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displayControlSupporters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67A5E-41A2-6299-E455-5662208A7528}"/>
              </a:ext>
            </a:extLst>
          </p:cNvPr>
          <p:cNvSpPr/>
          <p:nvPr/>
        </p:nvSpPr>
        <p:spPr>
          <a:xfrm>
            <a:off x="1328850" y="294593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setCategoryButtonSupporterSelected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94E7D1-F894-BEB4-BB84-28E4EDB5B375}"/>
              </a:ext>
            </a:extLst>
          </p:cNvPr>
          <p:cNvCxnSpPr>
            <a:cxnSpLocks/>
          </p:cNvCxnSpPr>
          <p:nvPr/>
        </p:nvCxnSpPr>
        <p:spPr>
          <a:xfrm flipV="1">
            <a:off x="2701736" y="49038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51F2811-5F6C-7F43-4A78-AD7B5EC6F989}"/>
              </a:ext>
            </a:extLst>
          </p:cNvPr>
          <p:cNvCxnSpPr>
            <a:cxnSpLocks/>
          </p:cNvCxnSpPr>
          <p:nvPr/>
        </p:nvCxnSpPr>
        <p:spPr>
          <a:xfrm flipV="1">
            <a:off x="2708315" y="104297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67625F0-3A15-ABBA-A26F-E344DE8778B9}"/>
              </a:ext>
            </a:extLst>
          </p:cNvPr>
          <p:cNvCxnSpPr>
            <a:cxnSpLocks/>
          </p:cNvCxnSpPr>
          <p:nvPr/>
        </p:nvCxnSpPr>
        <p:spPr>
          <a:xfrm flipV="1">
            <a:off x="2706311" y="1485681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5F353A-4687-FA66-B5CB-8B00C01582B8}"/>
              </a:ext>
            </a:extLst>
          </p:cNvPr>
          <p:cNvCxnSpPr>
            <a:cxnSpLocks/>
          </p:cNvCxnSpPr>
          <p:nvPr/>
        </p:nvCxnSpPr>
        <p:spPr>
          <a:xfrm flipV="1">
            <a:off x="2708315" y="190721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C1B2E7-C069-C92C-F572-6BBB66934FFC}"/>
              </a:ext>
            </a:extLst>
          </p:cNvPr>
          <p:cNvCxnSpPr>
            <a:cxnSpLocks/>
          </p:cNvCxnSpPr>
          <p:nvPr/>
        </p:nvCxnSpPr>
        <p:spPr>
          <a:xfrm flipV="1">
            <a:off x="2708315" y="233614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785A745-F86B-8BD6-0A15-7303658662E2}"/>
              </a:ext>
            </a:extLst>
          </p:cNvPr>
          <p:cNvCxnSpPr>
            <a:cxnSpLocks/>
          </p:cNvCxnSpPr>
          <p:nvPr/>
        </p:nvCxnSpPr>
        <p:spPr>
          <a:xfrm flipV="1">
            <a:off x="2719468" y="277832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9FE9AA7D-5BDF-6DAE-513C-97F1CB836011}"/>
              </a:ext>
            </a:extLst>
          </p:cNvPr>
          <p:cNvSpPr/>
          <p:nvPr/>
        </p:nvSpPr>
        <p:spPr>
          <a:xfrm>
            <a:off x="4266119" y="21066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eventClickQrSponsorButton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C7DAC7B-ECA6-6B6A-02EB-640C16841FB7}"/>
              </a:ext>
            </a:extLst>
          </p:cNvPr>
          <p:cNvSpPr/>
          <p:nvPr/>
        </p:nvSpPr>
        <p:spPr>
          <a:xfrm>
            <a:off x="4262828" y="651426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QrStrings.getQrCategorySponsorString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DFF3F4D-CF0A-DF64-8644-44198E01D8FA}"/>
              </a:ext>
            </a:extLst>
          </p:cNvPr>
          <p:cNvSpPr/>
          <p:nvPr/>
        </p:nvSpPr>
        <p:spPr>
          <a:xfrm>
            <a:off x="4262827" y="121254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4B35A73-6709-CCE6-193F-4C2F674C6FD3}"/>
              </a:ext>
            </a:extLst>
          </p:cNvPr>
          <p:cNvSpPr/>
          <p:nvPr/>
        </p:nvSpPr>
        <p:spPr>
          <a:xfrm>
            <a:off x="4262827" y="163750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setSponsorDropdown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C0E02345-0313-4683-5AE3-8813F45E1705}"/>
              </a:ext>
            </a:extLst>
          </p:cNvPr>
          <p:cNvSpPr/>
          <p:nvPr/>
        </p:nvSpPr>
        <p:spPr>
          <a:xfrm>
            <a:off x="4262827" y="2064428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8DAF751-104F-FA05-9F8E-85590F2E9DA9}"/>
              </a:ext>
            </a:extLst>
          </p:cNvPr>
          <p:cNvSpPr/>
          <p:nvPr/>
        </p:nvSpPr>
        <p:spPr>
          <a:xfrm>
            <a:off x="4262827" y="249860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FDB9152-F6A6-09A1-D545-EF6704976188}"/>
              </a:ext>
            </a:extLst>
          </p:cNvPr>
          <p:cNvSpPr/>
          <p:nvPr/>
        </p:nvSpPr>
        <p:spPr>
          <a:xfrm>
            <a:off x="4262827" y="293935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setCategoryButtonSponsorSelected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316F603-616E-9FA5-6F9E-4DCA92690381}"/>
              </a:ext>
            </a:extLst>
          </p:cNvPr>
          <p:cNvCxnSpPr>
            <a:cxnSpLocks/>
          </p:cNvCxnSpPr>
          <p:nvPr/>
        </p:nvCxnSpPr>
        <p:spPr>
          <a:xfrm flipV="1">
            <a:off x="5635713" y="48380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4C746665-025B-C48D-E914-2952032FDE5F}"/>
              </a:ext>
            </a:extLst>
          </p:cNvPr>
          <p:cNvCxnSpPr>
            <a:cxnSpLocks/>
          </p:cNvCxnSpPr>
          <p:nvPr/>
        </p:nvCxnSpPr>
        <p:spPr>
          <a:xfrm flipV="1">
            <a:off x="5642292" y="103639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4FDDFAC-BFFC-5BDF-1792-939051B43AD2}"/>
              </a:ext>
            </a:extLst>
          </p:cNvPr>
          <p:cNvCxnSpPr>
            <a:cxnSpLocks/>
          </p:cNvCxnSpPr>
          <p:nvPr/>
        </p:nvCxnSpPr>
        <p:spPr>
          <a:xfrm flipV="1">
            <a:off x="5640288" y="147910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17AD9F03-3B19-3172-2EF1-9A41B55820F7}"/>
              </a:ext>
            </a:extLst>
          </p:cNvPr>
          <p:cNvCxnSpPr>
            <a:cxnSpLocks/>
          </p:cNvCxnSpPr>
          <p:nvPr/>
        </p:nvCxnSpPr>
        <p:spPr>
          <a:xfrm flipV="1">
            <a:off x="5642292" y="190063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8664CD2-0D51-F0E1-9320-5BA7E671116C}"/>
              </a:ext>
            </a:extLst>
          </p:cNvPr>
          <p:cNvCxnSpPr>
            <a:cxnSpLocks/>
          </p:cNvCxnSpPr>
          <p:nvPr/>
        </p:nvCxnSpPr>
        <p:spPr>
          <a:xfrm flipV="1">
            <a:off x="5642292" y="232956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035C8852-DB17-D3C2-5184-8F6282F2A983}"/>
              </a:ext>
            </a:extLst>
          </p:cNvPr>
          <p:cNvCxnSpPr>
            <a:cxnSpLocks/>
          </p:cNvCxnSpPr>
          <p:nvPr/>
        </p:nvCxnSpPr>
        <p:spPr>
          <a:xfrm flipV="1">
            <a:off x="5653445" y="277174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95A0A1A-23FC-75CC-6CBB-032A47CF749E}"/>
              </a:ext>
            </a:extLst>
          </p:cNvPr>
          <p:cNvSpPr/>
          <p:nvPr/>
        </p:nvSpPr>
        <p:spPr>
          <a:xfrm>
            <a:off x="1325563" y="334857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eventClickQrSupporterButton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FAF7A74-4D07-A5E0-03E1-0E9E39B6ED9B}"/>
              </a:ext>
            </a:extLst>
          </p:cNvPr>
          <p:cNvSpPr/>
          <p:nvPr/>
        </p:nvSpPr>
        <p:spPr>
          <a:xfrm>
            <a:off x="1322272" y="3789334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QrStrings.getQrCategoryFreeString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1084F6F-2738-2728-B623-30D0E4193A39}"/>
              </a:ext>
            </a:extLst>
          </p:cNvPr>
          <p:cNvSpPr/>
          <p:nvPr/>
        </p:nvSpPr>
        <p:spPr>
          <a:xfrm>
            <a:off x="1322271" y="4350452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15CC9-F5F1-6E0A-5221-F83A31BA751B}"/>
              </a:ext>
            </a:extLst>
          </p:cNvPr>
          <p:cNvSpPr/>
          <p:nvPr/>
        </p:nvSpPr>
        <p:spPr>
          <a:xfrm>
            <a:off x="1322271" y="477541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setFreeDropdown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4F188E5-01D0-BF5B-C9B6-658147D60C8B}"/>
              </a:ext>
            </a:extLst>
          </p:cNvPr>
          <p:cNvSpPr/>
          <p:nvPr/>
        </p:nvSpPr>
        <p:spPr>
          <a:xfrm>
            <a:off x="1322271" y="520233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113FD12-AF4C-F929-AD6E-DB44F402B0EA}"/>
              </a:ext>
            </a:extLst>
          </p:cNvPr>
          <p:cNvSpPr/>
          <p:nvPr/>
        </p:nvSpPr>
        <p:spPr>
          <a:xfrm>
            <a:off x="1322271" y="563651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5540288-F6C8-67D6-649C-796441F89963}"/>
              </a:ext>
            </a:extLst>
          </p:cNvPr>
          <p:cNvSpPr/>
          <p:nvPr/>
        </p:nvSpPr>
        <p:spPr>
          <a:xfrm>
            <a:off x="1322271" y="607726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setCategoryButtonFreeSelected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69C761-3146-0CF1-C471-90E65B121834}"/>
              </a:ext>
            </a:extLst>
          </p:cNvPr>
          <p:cNvCxnSpPr>
            <a:cxnSpLocks/>
          </p:cNvCxnSpPr>
          <p:nvPr/>
        </p:nvCxnSpPr>
        <p:spPr>
          <a:xfrm flipV="1">
            <a:off x="2695157" y="362171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232D3747-CA47-3D57-4616-6665FE1DCB5A}"/>
              </a:ext>
            </a:extLst>
          </p:cNvPr>
          <p:cNvCxnSpPr>
            <a:cxnSpLocks/>
          </p:cNvCxnSpPr>
          <p:nvPr/>
        </p:nvCxnSpPr>
        <p:spPr>
          <a:xfrm flipV="1">
            <a:off x="2701736" y="417430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41BDE88-E368-3A0F-4AAF-AFBB75BA2AD2}"/>
              </a:ext>
            </a:extLst>
          </p:cNvPr>
          <p:cNvCxnSpPr>
            <a:cxnSpLocks/>
          </p:cNvCxnSpPr>
          <p:nvPr/>
        </p:nvCxnSpPr>
        <p:spPr>
          <a:xfrm flipV="1">
            <a:off x="2699732" y="461701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938F4BA-A7A7-4437-3842-9E656D1E7F12}"/>
              </a:ext>
            </a:extLst>
          </p:cNvPr>
          <p:cNvCxnSpPr>
            <a:cxnSpLocks/>
          </p:cNvCxnSpPr>
          <p:nvPr/>
        </p:nvCxnSpPr>
        <p:spPr>
          <a:xfrm flipV="1">
            <a:off x="2701736" y="5038543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173C14A-6696-9AB8-B23F-997463E0CF56}"/>
              </a:ext>
            </a:extLst>
          </p:cNvPr>
          <p:cNvCxnSpPr>
            <a:cxnSpLocks/>
          </p:cNvCxnSpPr>
          <p:nvPr/>
        </p:nvCxnSpPr>
        <p:spPr>
          <a:xfrm flipV="1">
            <a:off x="2701736" y="546747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8234A4EA-17CA-7A17-F217-BE78C61AD5CD}"/>
              </a:ext>
            </a:extLst>
          </p:cNvPr>
          <p:cNvCxnSpPr>
            <a:cxnSpLocks/>
          </p:cNvCxnSpPr>
          <p:nvPr/>
        </p:nvCxnSpPr>
        <p:spPr>
          <a:xfrm flipV="1">
            <a:off x="2712889" y="590965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DD0FE1DD-A7A0-627F-E28C-9CC57BAE27C6}"/>
              </a:ext>
            </a:extLst>
          </p:cNvPr>
          <p:cNvSpPr/>
          <p:nvPr/>
        </p:nvSpPr>
        <p:spPr>
          <a:xfrm>
            <a:off x="4259540" y="3341998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eventClickQrMusicianButton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9ECADBF-6FDC-4B24-C089-F189DF373D84}"/>
              </a:ext>
            </a:extLst>
          </p:cNvPr>
          <p:cNvSpPr/>
          <p:nvPr/>
        </p:nvSpPr>
        <p:spPr>
          <a:xfrm>
            <a:off x="4256249" y="3782757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QrStrings.getQrCategoryMusicianString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1285B87C-4621-C8DA-5B9F-0CB27C15C33A}"/>
              </a:ext>
            </a:extLst>
          </p:cNvPr>
          <p:cNvSpPr/>
          <p:nvPr/>
        </p:nvSpPr>
        <p:spPr>
          <a:xfrm>
            <a:off x="4256248" y="434387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053092B-B19A-4887-D9D4-2936345D327D}"/>
              </a:ext>
            </a:extLst>
          </p:cNvPr>
          <p:cNvSpPr/>
          <p:nvPr/>
        </p:nvSpPr>
        <p:spPr>
          <a:xfrm>
            <a:off x="4256248" y="476883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setMusicianDropdown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7837ACD-754B-BA6A-2556-9CEC83CCC713}"/>
              </a:ext>
            </a:extLst>
          </p:cNvPr>
          <p:cNvSpPr/>
          <p:nvPr/>
        </p:nvSpPr>
        <p:spPr>
          <a:xfrm>
            <a:off x="4256248" y="5195759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6A2FA6-D15E-6C74-D04D-60CCBD7B1BA1}"/>
              </a:ext>
            </a:extLst>
          </p:cNvPr>
          <p:cNvSpPr/>
          <p:nvPr/>
        </p:nvSpPr>
        <p:spPr>
          <a:xfrm>
            <a:off x="4256248" y="562993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EF5F666-822A-060B-060A-01A4D1E239B8}"/>
              </a:ext>
            </a:extLst>
          </p:cNvPr>
          <p:cNvSpPr/>
          <p:nvPr/>
        </p:nvSpPr>
        <p:spPr>
          <a:xfrm>
            <a:off x="4256248" y="607068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setCategoryButtonMusicianSelected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602A9E1C-BD42-0B43-2AF6-F9BC82001481}"/>
              </a:ext>
            </a:extLst>
          </p:cNvPr>
          <p:cNvCxnSpPr>
            <a:cxnSpLocks/>
          </p:cNvCxnSpPr>
          <p:nvPr/>
        </p:nvCxnSpPr>
        <p:spPr>
          <a:xfrm flipV="1">
            <a:off x="5629134" y="361513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6D953655-A235-D55F-4B28-9053459A0E45}"/>
              </a:ext>
            </a:extLst>
          </p:cNvPr>
          <p:cNvCxnSpPr>
            <a:cxnSpLocks/>
          </p:cNvCxnSpPr>
          <p:nvPr/>
        </p:nvCxnSpPr>
        <p:spPr>
          <a:xfrm flipV="1">
            <a:off x="5635713" y="416772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250CAFE1-6BA1-24AC-A926-C1AC79CB90FD}"/>
              </a:ext>
            </a:extLst>
          </p:cNvPr>
          <p:cNvCxnSpPr>
            <a:cxnSpLocks/>
          </p:cNvCxnSpPr>
          <p:nvPr/>
        </p:nvCxnSpPr>
        <p:spPr>
          <a:xfrm flipV="1">
            <a:off x="5633709" y="461043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1FEC9DF9-0381-AFAE-87B0-223387C2D9C6}"/>
              </a:ext>
            </a:extLst>
          </p:cNvPr>
          <p:cNvCxnSpPr>
            <a:cxnSpLocks/>
          </p:cNvCxnSpPr>
          <p:nvPr/>
        </p:nvCxnSpPr>
        <p:spPr>
          <a:xfrm flipV="1">
            <a:off x="5635713" y="503196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52CFBA0A-5E8C-DB6E-C7C4-425C2C43BE20}"/>
              </a:ext>
            </a:extLst>
          </p:cNvPr>
          <p:cNvCxnSpPr>
            <a:cxnSpLocks/>
          </p:cNvCxnSpPr>
          <p:nvPr/>
        </p:nvCxnSpPr>
        <p:spPr>
          <a:xfrm flipV="1">
            <a:off x="5635713" y="546089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62D0012E-4686-399F-B789-63914F097F4C}"/>
              </a:ext>
            </a:extLst>
          </p:cNvPr>
          <p:cNvCxnSpPr>
            <a:cxnSpLocks/>
          </p:cNvCxnSpPr>
          <p:nvPr/>
        </p:nvCxnSpPr>
        <p:spPr>
          <a:xfrm flipV="1">
            <a:off x="5646866" y="590307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6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BBAA595-355E-D1B0-28D6-A96B1D9C314A}"/>
              </a:ext>
            </a:extLst>
          </p:cNvPr>
          <p:cNvSpPr/>
          <p:nvPr/>
        </p:nvSpPr>
        <p:spPr>
          <a:xfrm>
            <a:off x="5165339" y="890276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760D38B-2796-93AE-2EB5-AC53119DCBBF}"/>
              </a:ext>
            </a:extLst>
          </p:cNvPr>
          <p:cNvSpPr/>
          <p:nvPr/>
        </p:nvSpPr>
        <p:spPr>
          <a:xfrm>
            <a:off x="5174835" y="1232271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09DE159-FF86-0976-4D6A-B4258A402C56}"/>
              </a:ext>
            </a:extLst>
          </p:cNvPr>
          <p:cNvSpPr/>
          <p:nvPr/>
        </p:nvSpPr>
        <p:spPr>
          <a:xfrm>
            <a:off x="5177211" y="1537114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5306F8-ADF2-2ABD-78A5-B5C55A6BA676}"/>
              </a:ext>
            </a:extLst>
          </p:cNvPr>
          <p:cNvSpPr/>
          <p:nvPr/>
        </p:nvSpPr>
        <p:spPr>
          <a:xfrm>
            <a:off x="5179405" y="1857449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EDD1E5E-E726-BBBC-B8E1-DCD9190554B3}"/>
              </a:ext>
            </a:extLst>
          </p:cNvPr>
          <p:cNvSpPr/>
          <p:nvPr/>
        </p:nvSpPr>
        <p:spPr>
          <a:xfrm>
            <a:off x="1453830" y="910010"/>
            <a:ext cx="2086641" cy="124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eventSelectFileDropdown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getActiveCategory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D738117-B248-2DC8-7EC5-D116D6472926}"/>
              </a:ext>
            </a:extLst>
          </p:cNvPr>
          <p:cNvCxnSpPr>
            <a:cxnSpLocks/>
            <a:stCxn id="4" idx="1"/>
            <a:endCxn id="25" idx="3"/>
          </p:cNvCxnSpPr>
          <p:nvPr/>
        </p:nvCxnSpPr>
        <p:spPr>
          <a:xfrm flipH="1">
            <a:off x="4250030" y="1026847"/>
            <a:ext cx="915309" cy="5004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B24161C-3BB1-1A5C-3953-96854FE34D18}"/>
              </a:ext>
            </a:extLst>
          </p:cNvPr>
          <p:cNvCxnSpPr>
            <a:cxnSpLocks/>
            <a:stCxn id="5" idx="1"/>
            <a:endCxn id="25" idx="3"/>
          </p:cNvCxnSpPr>
          <p:nvPr/>
        </p:nvCxnSpPr>
        <p:spPr>
          <a:xfrm flipH="1">
            <a:off x="4250030" y="1368842"/>
            <a:ext cx="924805" cy="15841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1B3E7D6-F180-B986-AB0B-DD830E689E7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264096" y="1510433"/>
            <a:ext cx="913115" cy="1632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55FEAE4-A8C3-DD49-30C2-ACA7B798B87E}"/>
              </a:ext>
            </a:extLst>
          </p:cNvPr>
          <p:cNvCxnSpPr>
            <a:cxnSpLocks/>
          </p:cNvCxnSpPr>
          <p:nvPr/>
        </p:nvCxnSpPr>
        <p:spPr>
          <a:xfrm flipH="1">
            <a:off x="3546142" y="1528610"/>
            <a:ext cx="418272" cy="11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aute 24">
            <a:extLst>
              <a:ext uri="{FF2B5EF4-FFF2-40B4-BE49-F238E27FC236}">
                <a16:creationId xmlns:a16="http://schemas.microsoft.com/office/drawing/2014/main" id="{5104E79B-591F-442F-E112-B386D6751741}"/>
              </a:ext>
            </a:extLst>
          </p:cNvPr>
          <p:cNvSpPr/>
          <p:nvPr/>
        </p:nvSpPr>
        <p:spPr>
          <a:xfrm>
            <a:off x="3940844" y="1392397"/>
            <a:ext cx="309186" cy="26971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B6E6E69-A92B-57FC-7FD0-4C02E7B717F6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4250030" y="1527255"/>
            <a:ext cx="927181" cy="4336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1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DD0B79D-E4B3-8CA6-157B-555BE34A1FF1}"/>
              </a:ext>
            </a:extLst>
          </p:cNvPr>
          <p:cNvSpPr/>
          <p:nvPr/>
        </p:nvSpPr>
        <p:spPr>
          <a:xfrm>
            <a:off x="2027100" y="1310399"/>
            <a:ext cx="1033092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8227329-66D1-96D9-2D70-F139A4A7FFBE}"/>
              </a:ext>
            </a:extLst>
          </p:cNvPr>
          <p:cNvCxnSpPr>
            <a:cxnSpLocks/>
          </p:cNvCxnSpPr>
          <p:nvPr/>
        </p:nvCxnSpPr>
        <p:spPr>
          <a:xfrm>
            <a:off x="1329153" y="1625239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9B6DDB94-8041-90D5-1262-83933878EF9F}"/>
              </a:ext>
            </a:extLst>
          </p:cNvPr>
          <p:cNvSpPr/>
          <p:nvPr/>
        </p:nvSpPr>
        <p:spPr>
          <a:xfrm>
            <a:off x="1163149" y="1362817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C7399E-6E6B-5591-C294-1D8E8BB83CBB}"/>
              </a:ext>
            </a:extLst>
          </p:cNvPr>
          <p:cNvSpPr/>
          <p:nvPr/>
        </p:nvSpPr>
        <p:spPr>
          <a:xfrm>
            <a:off x="3764460" y="1316495"/>
            <a:ext cx="1075764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Adressen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EB0797-FB74-71F3-C46E-947141068634}"/>
              </a:ext>
            </a:extLst>
          </p:cNvPr>
          <p:cNvCxnSpPr>
            <a:cxnSpLocks/>
          </p:cNvCxnSpPr>
          <p:nvPr/>
        </p:nvCxnSpPr>
        <p:spPr>
          <a:xfrm>
            <a:off x="3066513" y="1631335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25A5C08-6E26-538B-A93A-E6731DFC9F76}"/>
              </a:ext>
            </a:extLst>
          </p:cNvPr>
          <p:cNvSpPr/>
          <p:nvPr/>
        </p:nvSpPr>
        <p:spPr>
          <a:xfrm>
            <a:off x="2900509" y="1368913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81E6A8-0E47-607E-935B-159F4EF662E3}"/>
              </a:ext>
            </a:extLst>
          </p:cNvPr>
          <p:cNvSpPr/>
          <p:nvPr/>
        </p:nvSpPr>
        <p:spPr>
          <a:xfrm>
            <a:off x="5544966" y="1310399"/>
            <a:ext cx="1075764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2659023-5CC0-FBEB-F3E9-81AC10F4BC9D}"/>
              </a:ext>
            </a:extLst>
          </p:cNvPr>
          <p:cNvCxnSpPr>
            <a:cxnSpLocks/>
          </p:cNvCxnSpPr>
          <p:nvPr/>
        </p:nvCxnSpPr>
        <p:spPr>
          <a:xfrm>
            <a:off x="4860171" y="1625239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1805DDC9-11EE-6C58-D0C4-E1CCE3B56B1C}"/>
              </a:ext>
            </a:extLst>
          </p:cNvPr>
          <p:cNvSpPr/>
          <p:nvPr/>
        </p:nvSpPr>
        <p:spPr>
          <a:xfrm>
            <a:off x="4694167" y="1362817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885D8E2-170A-9823-8B50-F1576816504F}"/>
              </a:ext>
            </a:extLst>
          </p:cNvPr>
          <p:cNvSpPr/>
          <p:nvPr/>
        </p:nvSpPr>
        <p:spPr>
          <a:xfrm>
            <a:off x="5691187" y="1976250"/>
            <a:ext cx="708249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EDA53E-3ABB-65D6-9083-1D1EB77386CD}"/>
              </a:ext>
            </a:extLst>
          </p:cNvPr>
          <p:cNvSpPr/>
          <p:nvPr/>
        </p:nvSpPr>
        <p:spPr>
          <a:xfrm>
            <a:off x="5228689" y="2416248"/>
            <a:ext cx="162892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Season_202i_202j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3899E16-97C4-764F-A358-640572F3356D}"/>
              </a:ext>
            </a:extLst>
          </p:cNvPr>
          <p:cNvCxnSpPr>
            <a:cxnSpLocks/>
          </p:cNvCxnSpPr>
          <p:nvPr/>
        </p:nvCxnSpPr>
        <p:spPr>
          <a:xfrm flipV="1">
            <a:off x="6043152" y="22497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1F5E9D5-1B72-63B9-5B6D-ADED30E9E471}"/>
              </a:ext>
            </a:extLst>
          </p:cNvPr>
          <p:cNvCxnSpPr>
            <a:cxnSpLocks/>
          </p:cNvCxnSpPr>
          <p:nvPr/>
        </p:nvCxnSpPr>
        <p:spPr>
          <a:xfrm flipV="1">
            <a:off x="6036156" y="268938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73F5F999-047B-25EE-62F1-23D7598D5FE1}"/>
              </a:ext>
            </a:extLst>
          </p:cNvPr>
          <p:cNvSpPr/>
          <p:nvPr/>
        </p:nvSpPr>
        <p:spPr>
          <a:xfrm>
            <a:off x="5345879" y="2857995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27FF814F-DA42-FBD9-DF18-45947B1D519B}"/>
              </a:ext>
            </a:extLst>
          </p:cNvPr>
          <p:cNvSpPr/>
          <p:nvPr/>
        </p:nvSpPr>
        <p:spPr>
          <a:xfrm>
            <a:off x="3479983" y="1957999"/>
            <a:ext cx="1572241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JazzLiveAdressen.csv</a:t>
            </a:r>
          </a:p>
        </p:txBody>
      </p:sp>
    </p:spTree>
    <p:extLst>
      <p:ext uri="{BB962C8B-B14F-4D97-AF65-F5344CB8AC3E}">
        <p14:creationId xmlns:p14="http://schemas.microsoft.com/office/powerpoint/2010/main" val="191255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</Words>
  <Application>Microsoft Office PowerPoint</Application>
  <PresentationFormat>Breitbild</PresentationFormat>
  <Paragraphs>316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263</cp:revision>
  <cp:lastPrinted>2022-05-19T19:29:22Z</cp:lastPrinted>
  <dcterms:created xsi:type="dcterms:W3CDTF">2020-01-31T23:44:26Z</dcterms:created>
  <dcterms:modified xsi:type="dcterms:W3CDTF">2022-05-19T19:29:31Z</dcterms:modified>
</cp:coreProperties>
</file>