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FFF"/>
    <a:srgbClr val="C8C8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15.05.2022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1E9198-514E-48F3-84F2-510768BCAD20}"/>
              </a:ext>
            </a:extLst>
          </p:cNvPr>
          <p:cNvSpPr/>
          <p:nvPr/>
        </p:nvSpPr>
        <p:spPr>
          <a:xfrm>
            <a:off x="4553851" y="845482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19B744-E5CB-40A0-A76D-A49CC7BC135A}"/>
              </a:ext>
            </a:extLst>
          </p:cNvPr>
          <p:cNvSpPr/>
          <p:nvPr/>
        </p:nvSpPr>
        <p:spPr>
          <a:xfrm>
            <a:off x="4553851" y="388280"/>
            <a:ext cx="622946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 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1E1CDA-3A52-4344-83CE-6F3F9351F326}"/>
              </a:ext>
            </a:extLst>
          </p:cNvPr>
          <p:cNvCxnSpPr>
            <a:cxnSpLocks/>
          </p:cNvCxnSpPr>
          <p:nvPr/>
        </p:nvCxnSpPr>
        <p:spPr>
          <a:xfrm flipV="1">
            <a:off x="4862383" y="678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0752D7D-9CC9-4B76-A98B-D2492EA3C211}"/>
              </a:ext>
            </a:extLst>
          </p:cNvPr>
          <p:cNvSpPr/>
          <p:nvPr/>
        </p:nvSpPr>
        <p:spPr>
          <a:xfrm>
            <a:off x="4294479" y="1469494"/>
            <a:ext cx="114871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WwwQrCode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E3FB5E1-78B6-420F-937C-CFF184F7328E}"/>
              </a:ext>
            </a:extLst>
          </p:cNvPr>
          <p:cNvCxnSpPr>
            <a:cxnSpLocks/>
          </p:cNvCxnSpPr>
          <p:nvPr/>
        </p:nvCxnSpPr>
        <p:spPr>
          <a:xfrm flipV="1">
            <a:off x="4856205" y="11358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2CF30175-CB4B-4A26-ADB2-0B9093E5D918}"/>
              </a:ext>
            </a:extLst>
          </p:cNvPr>
          <p:cNvSpPr/>
          <p:nvPr/>
        </p:nvSpPr>
        <p:spPr>
          <a:xfrm>
            <a:off x="2988403" y="2094488"/>
            <a:ext cx="95734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706E322-A041-4B85-AEE0-61DB42339A3A}"/>
              </a:ext>
            </a:extLst>
          </p:cNvPr>
          <p:cNvCxnSpPr>
            <a:cxnSpLocks/>
          </p:cNvCxnSpPr>
          <p:nvPr/>
        </p:nvCxnSpPr>
        <p:spPr>
          <a:xfrm flipV="1">
            <a:off x="4828737" y="17426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45CF484-C2CD-455B-96FE-A18103C7A3B3}"/>
              </a:ext>
            </a:extLst>
          </p:cNvPr>
          <p:cNvCxnSpPr>
            <a:cxnSpLocks/>
          </p:cNvCxnSpPr>
          <p:nvPr/>
        </p:nvCxnSpPr>
        <p:spPr>
          <a:xfrm flipV="1">
            <a:off x="2481002" y="19143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7B5F080-FFDA-4E2B-8BBA-FC4F9E03782C}"/>
              </a:ext>
            </a:extLst>
          </p:cNvPr>
          <p:cNvCxnSpPr>
            <a:cxnSpLocks/>
          </p:cNvCxnSpPr>
          <p:nvPr/>
        </p:nvCxnSpPr>
        <p:spPr>
          <a:xfrm flipV="1">
            <a:off x="4863409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E9CA15E-1D90-43E2-B2D9-2396DD25A530}"/>
              </a:ext>
            </a:extLst>
          </p:cNvPr>
          <p:cNvCxnSpPr>
            <a:cxnSpLocks/>
          </p:cNvCxnSpPr>
          <p:nvPr/>
        </p:nvCxnSpPr>
        <p:spPr>
          <a:xfrm>
            <a:off x="2503920" y="1300389"/>
            <a:ext cx="5485276" cy="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D30AB4F-3374-48D3-9017-131AACB4D64A}"/>
              </a:ext>
            </a:extLst>
          </p:cNvPr>
          <p:cNvCxnSpPr>
            <a:cxnSpLocks/>
          </p:cNvCxnSpPr>
          <p:nvPr/>
        </p:nvCxnSpPr>
        <p:spPr>
          <a:xfrm flipV="1">
            <a:off x="2584807" y="1905891"/>
            <a:ext cx="540394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53839A54-ADF5-4D58-82F2-4E277E7D333B}"/>
              </a:ext>
            </a:extLst>
          </p:cNvPr>
          <p:cNvSpPr/>
          <p:nvPr/>
        </p:nvSpPr>
        <p:spPr>
          <a:xfrm>
            <a:off x="3992301" y="2101626"/>
            <a:ext cx="6396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F3C5AB0-EA88-4B67-B84A-7933D1EF29AA}"/>
              </a:ext>
            </a:extLst>
          </p:cNvPr>
          <p:cNvSpPr/>
          <p:nvPr/>
        </p:nvSpPr>
        <p:spPr>
          <a:xfrm>
            <a:off x="5501926" y="1476632"/>
            <a:ext cx="817588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WwwFlyer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C608D69-A98C-4B73-856F-8D273D6C3FA6}"/>
              </a:ext>
            </a:extLst>
          </p:cNvPr>
          <p:cNvSpPr/>
          <p:nvPr/>
        </p:nvSpPr>
        <p:spPr>
          <a:xfrm>
            <a:off x="2988489" y="1469493"/>
            <a:ext cx="1256792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8B7ECB-6546-4879-9A86-86F0BBD27FDC}"/>
              </a:ext>
            </a:extLst>
          </p:cNvPr>
          <p:cNvSpPr/>
          <p:nvPr/>
        </p:nvSpPr>
        <p:spPr>
          <a:xfrm>
            <a:off x="4362259" y="2793114"/>
            <a:ext cx="708249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ussdiagramm: Karte 23">
            <a:extLst>
              <a:ext uri="{FF2B5EF4-FFF2-40B4-BE49-F238E27FC236}">
                <a16:creationId xmlns:a16="http://schemas.microsoft.com/office/drawing/2014/main" id="{86E50617-B4D1-46CC-8B55-00436B03656B}"/>
              </a:ext>
            </a:extLst>
          </p:cNvPr>
          <p:cNvSpPr/>
          <p:nvPr/>
        </p:nvSpPr>
        <p:spPr>
          <a:xfrm>
            <a:off x="2052488" y="2086037"/>
            <a:ext cx="82079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D508024-CA09-400B-AF5E-515850F5278A}"/>
              </a:ext>
            </a:extLst>
          </p:cNvPr>
          <p:cNvSpPr/>
          <p:nvPr/>
        </p:nvSpPr>
        <p:spPr>
          <a:xfrm>
            <a:off x="4760517" y="2109107"/>
            <a:ext cx="69119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E33979-6FFC-4B8A-9D7B-549A513DC769}"/>
              </a:ext>
            </a:extLst>
          </p:cNvPr>
          <p:cNvSpPr/>
          <p:nvPr/>
        </p:nvSpPr>
        <p:spPr>
          <a:xfrm>
            <a:off x="5500570" y="2109107"/>
            <a:ext cx="43440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32B8CD4-6D94-4074-836A-14E6DDA37E69}"/>
              </a:ext>
            </a:extLst>
          </p:cNvPr>
          <p:cNvSpPr/>
          <p:nvPr/>
        </p:nvSpPr>
        <p:spPr>
          <a:xfrm>
            <a:off x="3899761" y="3233112"/>
            <a:ext cx="162892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Season_202i_202j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63E6495-9EE9-479B-B25D-0C287B467D54}"/>
              </a:ext>
            </a:extLst>
          </p:cNvPr>
          <p:cNvCxnSpPr>
            <a:cxnSpLocks/>
          </p:cNvCxnSpPr>
          <p:nvPr/>
        </p:nvCxnSpPr>
        <p:spPr>
          <a:xfrm flipV="1">
            <a:off x="5910720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6B1B2CF-1F82-4959-83CA-0A440DBB0282}"/>
              </a:ext>
            </a:extLst>
          </p:cNvPr>
          <p:cNvCxnSpPr>
            <a:cxnSpLocks/>
          </p:cNvCxnSpPr>
          <p:nvPr/>
        </p:nvCxnSpPr>
        <p:spPr>
          <a:xfrm flipV="1">
            <a:off x="3499005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AB717B5-3E8F-4BFB-8623-E81CCA48A83D}"/>
              </a:ext>
            </a:extLst>
          </p:cNvPr>
          <p:cNvCxnSpPr>
            <a:cxnSpLocks/>
          </p:cNvCxnSpPr>
          <p:nvPr/>
        </p:nvCxnSpPr>
        <p:spPr>
          <a:xfrm flipV="1">
            <a:off x="4701068" y="25972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5FC96B3-1F49-4850-B94C-AB0C4F62A7C7}"/>
              </a:ext>
            </a:extLst>
          </p:cNvPr>
          <p:cNvCxnSpPr>
            <a:cxnSpLocks/>
          </p:cNvCxnSpPr>
          <p:nvPr/>
        </p:nvCxnSpPr>
        <p:spPr>
          <a:xfrm flipV="1">
            <a:off x="3494554" y="1913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122E7A3-BEC9-4919-8DC1-C6465AAEED1B}"/>
              </a:ext>
            </a:extLst>
          </p:cNvPr>
          <p:cNvCxnSpPr>
            <a:cxnSpLocks/>
          </p:cNvCxnSpPr>
          <p:nvPr/>
        </p:nvCxnSpPr>
        <p:spPr>
          <a:xfrm flipV="1">
            <a:off x="4307322" y="19276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386EB36-49E2-4AB6-932C-6BB93ABF7919}"/>
              </a:ext>
            </a:extLst>
          </p:cNvPr>
          <p:cNvCxnSpPr>
            <a:cxnSpLocks/>
          </p:cNvCxnSpPr>
          <p:nvPr/>
        </p:nvCxnSpPr>
        <p:spPr>
          <a:xfrm flipV="1">
            <a:off x="5070511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D59B6688-6C27-4BD0-A5F5-D55735BCD32A}"/>
              </a:ext>
            </a:extLst>
          </p:cNvPr>
          <p:cNvCxnSpPr>
            <a:cxnSpLocks/>
          </p:cNvCxnSpPr>
          <p:nvPr/>
        </p:nvCxnSpPr>
        <p:spPr>
          <a:xfrm flipV="1">
            <a:off x="5737234" y="19348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47FD9C1-4F41-42EF-83BA-8404B9F10175}"/>
              </a:ext>
            </a:extLst>
          </p:cNvPr>
          <p:cNvCxnSpPr>
            <a:cxnSpLocks/>
          </p:cNvCxnSpPr>
          <p:nvPr/>
        </p:nvCxnSpPr>
        <p:spPr>
          <a:xfrm flipV="1">
            <a:off x="4698730" y="2597211"/>
            <a:ext cx="1716694" cy="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D90420-E406-4039-8070-1447A2806A5A}"/>
              </a:ext>
            </a:extLst>
          </p:cNvPr>
          <p:cNvCxnSpPr>
            <a:cxnSpLocks/>
          </p:cNvCxnSpPr>
          <p:nvPr/>
        </p:nvCxnSpPr>
        <p:spPr>
          <a:xfrm flipV="1">
            <a:off x="4698730" y="1908098"/>
            <a:ext cx="0" cy="71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26AD1210-25B2-4D2C-A54F-6FE8B8E31C11}"/>
              </a:ext>
            </a:extLst>
          </p:cNvPr>
          <p:cNvSpPr/>
          <p:nvPr/>
        </p:nvSpPr>
        <p:spPr>
          <a:xfrm>
            <a:off x="5605009" y="546279"/>
            <a:ext cx="2242987" cy="2731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(pull &amp; push)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B268165-90A7-4439-B252-C45D2E450140}"/>
              </a:ext>
            </a:extLst>
          </p:cNvPr>
          <p:cNvSpPr/>
          <p:nvPr/>
        </p:nvSpPr>
        <p:spPr>
          <a:xfrm>
            <a:off x="5590609" y="853555"/>
            <a:ext cx="2242987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(FTP </a:t>
            </a:r>
            <a:r>
              <a:rPr lang="de-CH" sz="11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r>
              <a:rPr lang="de-CH" sz="11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2DB8978-108B-4AD1-841E-D9EAE734EC78}"/>
              </a:ext>
            </a:extLst>
          </p:cNvPr>
          <p:cNvSpPr/>
          <p:nvPr/>
        </p:nvSpPr>
        <p:spPr>
          <a:xfrm>
            <a:off x="6967728" y="2108209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07531E5-9E6C-448B-8EA6-6FAF9932A143}"/>
              </a:ext>
            </a:extLst>
          </p:cNvPr>
          <p:cNvCxnSpPr>
            <a:cxnSpLocks/>
          </p:cNvCxnSpPr>
          <p:nvPr/>
        </p:nvCxnSpPr>
        <p:spPr>
          <a:xfrm flipV="1">
            <a:off x="7290993" y="19172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4B07ED02-7921-41A8-90E0-FD498C3E8DD4}"/>
              </a:ext>
            </a:extLst>
          </p:cNvPr>
          <p:cNvSpPr/>
          <p:nvPr/>
        </p:nvSpPr>
        <p:spPr>
          <a:xfrm>
            <a:off x="6398807" y="1476632"/>
            <a:ext cx="968017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WwwIntranet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806363B-5F73-46FF-8B90-0DD7656F1F8D}"/>
              </a:ext>
            </a:extLst>
          </p:cNvPr>
          <p:cNvSpPr/>
          <p:nvPr/>
        </p:nvSpPr>
        <p:spPr>
          <a:xfrm>
            <a:off x="2003934" y="1470172"/>
            <a:ext cx="932449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WwwTasks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BD947F5-2DD9-4840-8744-F754170E0D0E}"/>
              </a:ext>
            </a:extLst>
          </p:cNvPr>
          <p:cNvCxnSpPr>
            <a:cxnSpLocks/>
          </p:cNvCxnSpPr>
          <p:nvPr/>
        </p:nvCxnSpPr>
        <p:spPr>
          <a:xfrm flipV="1">
            <a:off x="2503922" y="1290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82C587C-0EAC-4A40-A905-56F9CDED2DE5}"/>
              </a:ext>
            </a:extLst>
          </p:cNvPr>
          <p:cNvCxnSpPr>
            <a:cxnSpLocks/>
          </p:cNvCxnSpPr>
          <p:nvPr/>
        </p:nvCxnSpPr>
        <p:spPr>
          <a:xfrm flipV="1">
            <a:off x="6798226" y="13098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D85712F-4A35-4CD2-ADEF-664E786BD931}"/>
              </a:ext>
            </a:extLst>
          </p:cNvPr>
          <p:cNvSpPr/>
          <p:nvPr/>
        </p:nvSpPr>
        <p:spPr>
          <a:xfrm>
            <a:off x="5979032" y="2103129"/>
            <a:ext cx="93599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QrCodeLib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2AA8B39-FE0D-40B6-8380-1AE83C49A4A4}"/>
              </a:ext>
            </a:extLst>
          </p:cNvPr>
          <p:cNvCxnSpPr>
            <a:cxnSpLocks/>
          </p:cNvCxnSpPr>
          <p:nvPr/>
        </p:nvCxnSpPr>
        <p:spPr>
          <a:xfrm flipV="1">
            <a:off x="6415424" y="19413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45896D48-5389-B97A-7A52-5EAD448C5DC0}"/>
              </a:ext>
            </a:extLst>
          </p:cNvPr>
          <p:cNvSpPr/>
          <p:nvPr/>
        </p:nvSpPr>
        <p:spPr>
          <a:xfrm>
            <a:off x="7401041" y="1469493"/>
            <a:ext cx="1156754" cy="27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WwwHomepage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C19F01F2-5982-47E5-1916-68AC3DCC8F38}"/>
              </a:ext>
            </a:extLst>
          </p:cNvPr>
          <p:cNvCxnSpPr>
            <a:cxnSpLocks/>
          </p:cNvCxnSpPr>
          <p:nvPr/>
        </p:nvCxnSpPr>
        <p:spPr>
          <a:xfrm flipV="1">
            <a:off x="7989196" y="13026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C9D034B2-7AA2-D183-4790-FEC60AFD23FA}"/>
              </a:ext>
            </a:extLst>
          </p:cNvPr>
          <p:cNvSpPr/>
          <p:nvPr/>
        </p:nvSpPr>
        <p:spPr>
          <a:xfrm>
            <a:off x="7665486" y="2109107"/>
            <a:ext cx="64742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8EE6BAF-7CF2-3457-E9A7-838C0C19F250}"/>
              </a:ext>
            </a:extLst>
          </p:cNvPr>
          <p:cNvCxnSpPr>
            <a:cxnSpLocks/>
          </p:cNvCxnSpPr>
          <p:nvPr/>
        </p:nvCxnSpPr>
        <p:spPr>
          <a:xfrm flipV="1">
            <a:off x="7988751" y="191811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1E75043-8A0C-EF2D-ED99-F64F05770AC4}"/>
              </a:ext>
            </a:extLst>
          </p:cNvPr>
          <p:cNvSpPr/>
          <p:nvPr/>
        </p:nvSpPr>
        <p:spPr>
          <a:xfrm>
            <a:off x="5796612" y="2799329"/>
            <a:ext cx="1171116" cy="273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B3B1A4F-0350-73FE-88D3-8F3C8D4332B9}"/>
              </a:ext>
            </a:extLst>
          </p:cNvPr>
          <p:cNvCxnSpPr>
            <a:cxnSpLocks/>
          </p:cNvCxnSpPr>
          <p:nvPr/>
        </p:nvCxnSpPr>
        <p:spPr>
          <a:xfrm flipV="1">
            <a:off x="6415424" y="26080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EE2F539-C5AD-0FFC-09D6-57F77FB55662}"/>
              </a:ext>
            </a:extLst>
          </p:cNvPr>
          <p:cNvCxnSpPr>
            <a:cxnSpLocks/>
          </p:cNvCxnSpPr>
          <p:nvPr/>
        </p:nvCxnSpPr>
        <p:spPr>
          <a:xfrm flipV="1">
            <a:off x="4714224" y="30666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Karte 75">
            <a:extLst>
              <a:ext uri="{FF2B5EF4-FFF2-40B4-BE49-F238E27FC236}">
                <a16:creationId xmlns:a16="http://schemas.microsoft.com/office/drawing/2014/main" id="{41B04D63-7474-CBB5-90AC-D0404CF1EF84}"/>
              </a:ext>
            </a:extLst>
          </p:cNvPr>
          <p:cNvSpPr/>
          <p:nvPr/>
        </p:nvSpPr>
        <p:spPr>
          <a:xfrm>
            <a:off x="2003934" y="3805354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Supporter.xml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83B912B2-BFCC-01CA-54E9-1BEE84D93920}"/>
              </a:ext>
            </a:extLst>
          </p:cNvPr>
          <p:cNvSpPr/>
          <p:nvPr/>
        </p:nvSpPr>
        <p:spPr>
          <a:xfrm>
            <a:off x="6522030" y="3809662"/>
            <a:ext cx="1288003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QrFiles.xml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7DBCF3A-D8AA-DF7E-CD8E-2D92AFF8CD28}"/>
              </a:ext>
            </a:extLst>
          </p:cNvPr>
          <p:cNvCxnSpPr>
            <a:cxnSpLocks/>
          </p:cNvCxnSpPr>
          <p:nvPr/>
        </p:nvCxnSpPr>
        <p:spPr>
          <a:xfrm flipV="1">
            <a:off x="4525374" y="36457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4CE21D9-74ED-5094-800F-AF41D2E70E44}"/>
              </a:ext>
            </a:extLst>
          </p:cNvPr>
          <p:cNvCxnSpPr>
            <a:cxnSpLocks/>
          </p:cNvCxnSpPr>
          <p:nvPr/>
        </p:nvCxnSpPr>
        <p:spPr>
          <a:xfrm flipV="1">
            <a:off x="2698891" y="3620921"/>
            <a:ext cx="4506566" cy="2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BB2216D0-DC53-43AE-6F30-7F721B5225C0}"/>
              </a:ext>
            </a:extLst>
          </p:cNvPr>
          <p:cNvCxnSpPr>
            <a:cxnSpLocks/>
          </p:cNvCxnSpPr>
          <p:nvPr/>
        </p:nvCxnSpPr>
        <p:spPr>
          <a:xfrm flipV="1">
            <a:off x="4707228" y="350625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6C00F9D2-6AE8-4C3C-BAED-3C67F53F3652}"/>
              </a:ext>
            </a:extLst>
          </p:cNvPr>
          <p:cNvCxnSpPr>
            <a:cxnSpLocks/>
          </p:cNvCxnSpPr>
          <p:nvPr/>
        </p:nvCxnSpPr>
        <p:spPr>
          <a:xfrm flipV="1">
            <a:off x="2701228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79E6082-E9BE-4F66-89EC-B8902554CEBA}"/>
              </a:ext>
            </a:extLst>
          </p:cNvPr>
          <p:cNvCxnSpPr>
            <a:cxnSpLocks/>
          </p:cNvCxnSpPr>
          <p:nvPr/>
        </p:nvCxnSpPr>
        <p:spPr>
          <a:xfrm flipV="1">
            <a:off x="7205457" y="36385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ssdiagramm: Karte 84">
            <a:extLst>
              <a:ext uri="{FF2B5EF4-FFF2-40B4-BE49-F238E27FC236}">
                <a16:creationId xmlns:a16="http://schemas.microsoft.com/office/drawing/2014/main" id="{CA13BF96-6D2B-D23A-988B-F731BD1782FF}"/>
              </a:ext>
            </a:extLst>
          </p:cNvPr>
          <p:cNvSpPr/>
          <p:nvPr/>
        </p:nvSpPr>
        <p:spPr>
          <a:xfrm>
            <a:off x="3392254" y="3822779"/>
            <a:ext cx="1866749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QrCodeText_sNBWg8Tg.txt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F3E6667-A35F-3027-CECD-81069A0122C2}"/>
              </a:ext>
            </a:extLst>
          </p:cNvPr>
          <p:cNvCxnSpPr>
            <a:cxnSpLocks/>
          </p:cNvCxnSpPr>
          <p:nvPr/>
        </p:nvCxnSpPr>
        <p:spPr>
          <a:xfrm flipV="1">
            <a:off x="5442755" y="3645747"/>
            <a:ext cx="5191" cy="5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ussdiagramm: Karte 86">
            <a:extLst>
              <a:ext uri="{FF2B5EF4-FFF2-40B4-BE49-F238E27FC236}">
                <a16:creationId xmlns:a16="http://schemas.microsoft.com/office/drawing/2014/main" id="{E7F263CA-EF19-EF57-ACA5-9AC72CC35397}"/>
              </a:ext>
            </a:extLst>
          </p:cNvPr>
          <p:cNvSpPr/>
          <p:nvPr/>
        </p:nvSpPr>
        <p:spPr>
          <a:xfrm>
            <a:off x="4362259" y="4250438"/>
            <a:ext cx="1957255" cy="296211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QrCodeImage_sNBWg8Tg.txt</a:t>
            </a: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33DF58B-9900-11F6-50CC-7500B4AAE8A6}"/>
              </a:ext>
            </a:extLst>
          </p:cNvPr>
          <p:cNvCxnSpPr>
            <a:cxnSpLocks/>
          </p:cNvCxnSpPr>
          <p:nvPr/>
        </p:nvCxnSpPr>
        <p:spPr>
          <a:xfrm flipH="1" flipV="1">
            <a:off x="6398807" y="3648504"/>
            <a:ext cx="16617" cy="12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0D6EBB8-1BA8-CA8C-4BE4-CCC788C43091}"/>
              </a:ext>
            </a:extLst>
          </p:cNvPr>
          <p:cNvSpPr/>
          <p:nvPr/>
        </p:nvSpPr>
        <p:spPr>
          <a:xfrm>
            <a:off x="5676620" y="4906190"/>
            <a:ext cx="1475228" cy="1095314"/>
          </a:xfrm>
          <a:prstGeom prst="flowChartPunchedCard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2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2AC48952-86F7-4066-BA0C-BD6EC49EBED9}"/>
              </a:ext>
            </a:extLst>
          </p:cNvPr>
          <p:cNvSpPr/>
          <p:nvPr/>
        </p:nvSpPr>
        <p:spPr>
          <a:xfrm>
            <a:off x="2027100" y="3480575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Vorstufe-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945EA82-B834-4309-8FB9-81AC052F20CE}"/>
              </a:ext>
            </a:extLst>
          </p:cNvPr>
          <p:cNvSpPr/>
          <p:nvPr/>
        </p:nvSpPr>
        <p:spPr>
          <a:xfrm>
            <a:off x="4502573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Lokales Computer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AAFEABE-C481-430C-BE61-D49BFF226C7D}"/>
              </a:ext>
            </a:extLst>
          </p:cNvPr>
          <p:cNvSpPr/>
          <p:nvPr/>
        </p:nvSpPr>
        <p:spPr>
          <a:xfrm>
            <a:off x="6752762" y="3472013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0F54C1-4E92-481A-8D30-CF1742F14802}"/>
              </a:ext>
            </a:extLst>
          </p:cNvPr>
          <p:cNvCxnSpPr>
            <a:cxnSpLocks/>
          </p:cNvCxnSpPr>
          <p:nvPr/>
        </p:nvCxnSpPr>
        <p:spPr>
          <a:xfrm>
            <a:off x="1280385" y="3795415"/>
            <a:ext cx="6944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C0A0171-AF5A-4EC4-8218-C4653691B08C}"/>
              </a:ext>
            </a:extLst>
          </p:cNvPr>
          <p:cNvSpPr/>
          <p:nvPr/>
        </p:nvSpPr>
        <p:spPr>
          <a:xfrm>
            <a:off x="1114381" y="3532993"/>
            <a:ext cx="960065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Stage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58695C2-5A58-443B-8ED1-678B19BCAE39}"/>
              </a:ext>
            </a:extLst>
          </p:cNvPr>
          <p:cNvCxnSpPr>
            <a:cxnSpLocks/>
          </p:cNvCxnSpPr>
          <p:nvPr/>
        </p:nvCxnSpPr>
        <p:spPr>
          <a:xfrm>
            <a:off x="3484452" y="3825135"/>
            <a:ext cx="9878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BD6B303-1F38-418A-B654-A9362653B5B1}"/>
              </a:ext>
            </a:extLst>
          </p:cNvPr>
          <p:cNvSpPr/>
          <p:nvPr/>
        </p:nvSpPr>
        <p:spPr>
          <a:xfrm>
            <a:off x="3366292" y="3556559"/>
            <a:ext cx="1153877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Commit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E09832B2-B1C6-4C82-8627-CCD98B4EA5BA}"/>
              </a:ext>
            </a:extLst>
          </p:cNvPr>
          <p:cNvCxnSpPr>
            <a:cxnSpLocks/>
          </p:cNvCxnSpPr>
          <p:nvPr/>
        </p:nvCxnSpPr>
        <p:spPr>
          <a:xfrm>
            <a:off x="5954685" y="3784927"/>
            <a:ext cx="79807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61688D7-B73F-4E57-BF7D-72FA2EAF0521}"/>
              </a:ext>
            </a:extLst>
          </p:cNvPr>
          <p:cNvSpPr/>
          <p:nvPr/>
        </p:nvSpPr>
        <p:spPr>
          <a:xfrm>
            <a:off x="5904488" y="3541063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Push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DA8A10-5EDA-4BE3-838C-790284E91963}"/>
              </a:ext>
            </a:extLst>
          </p:cNvPr>
          <p:cNvSpPr/>
          <p:nvPr/>
        </p:nvSpPr>
        <p:spPr>
          <a:xfrm>
            <a:off x="4502573" y="5109946"/>
            <a:ext cx="1407482" cy="8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Hostpoint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EB6B669-6415-4680-8B4D-58D1EDBEF03F}"/>
              </a:ext>
            </a:extLst>
          </p:cNvPr>
          <p:cNvCxnSpPr>
            <a:cxnSpLocks/>
          </p:cNvCxnSpPr>
          <p:nvPr/>
        </p:nvCxnSpPr>
        <p:spPr>
          <a:xfrm>
            <a:off x="5230121" y="4425680"/>
            <a:ext cx="0" cy="6776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51397496-7019-4692-92B2-11C22F2052C2}"/>
              </a:ext>
            </a:extLst>
          </p:cNvPr>
          <p:cNvSpPr/>
          <p:nvPr/>
        </p:nvSpPr>
        <p:spPr>
          <a:xfrm rot="5400000">
            <a:off x="4976924" y="460349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FTP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D860BD5-CC52-4809-8C7D-A8C31545B852}"/>
              </a:ext>
            </a:extLst>
          </p:cNvPr>
          <p:cNvCxnSpPr>
            <a:cxnSpLocks/>
          </p:cNvCxnSpPr>
          <p:nvPr/>
        </p:nvCxnSpPr>
        <p:spPr>
          <a:xfrm flipH="1">
            <a:off x="5954686" y="4143904"/>
            <a:ext cx="7314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196C28A0-D4D6-45A5-B2BA-856FFC4E3A0C}"/>
              </a:ext>
            </a:extLst>
          </p:cNvPr>
          <p:cNvSpPr/>
          <p:nvPr/>
        </p:nvSpPr>
        <p:spPr>
          <a:xfrm>
            <a:off x="5938938" y="3881482"/>
            <a:ext cx="848480" cy="2624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280928B-088E-C5DC-48E5-61D674D7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66" y="1041536"/>
            <a:ext cx="2378859" cy="3327224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B175A95-B9DA-34EC-EAF9-89755715D232}"/>
              </a:ext>
            </a:extLst>
          </p:cNvPr>
          <p:cNvSpPr/>
          <p:nvPr/>
        </p:nvSpPr>
        <p:spPr>
          <a:xfrm>
            <a:off x="10722079" y="1828800"/>
            <a:ext cx="157409" cy="57802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57E257CA-BAC4-A200-9AB9-9D095B039E64}"/>
              </a:ext>
            </a:extLst>
          </p:cNvPr>
          <p:cNvSpPr/>
          <p:nvPr/>
        </p:nvSpPr>
        <p:spPr>
          <a:xfrm>
            <a:off x="10729200" y="2544271"/>
            <a:ext cx="123378" cy="489600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B246DF53-93EE-7295-3041-6E0F16210418}"/>
              </a:ext>
            </a:extLst>
          </p:cNvPr>
          <p:cNvSpPr/>
          <p:nvPr/>
        </p:nvSpPr>
        <p:spPr>
          <a:xfrm>
            <a:off x="10759724" y="3289696"/>
            <a:ext cx="123595" cy="45719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B4D740-C2AB-AE47-4601-986034084415}"/>
              </a:ext>
            </a:extLst>
          </p:cNvPr>
          <p:cNvSpPr/>
          <p:nvPr/>
        </p:nvSpPr>
        <p:spPr>
          <a:xfrm>
            <a:off x="10761230" y="3538547"/>
            <a:ext cx="118258" cy="746332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EB3503A0-70D8-83C7-3F39-B5D8A0414AAB}"/>
              </a:ext>
            </a:extLst>
          </p:cNvPr>
          <p:cNvSpPr/>
          <p:nvPr/>
        </p:nvSpPr>
        <p:spPr>
          <a:xfrm>
            <a:off x="10736923" y="3153176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2BBB6A07-1BF7-B69E-F10D-9E8C61A0D809}"/>
              </a:ext>
            </a:extLst>
          </p:cNvPr>
          <p:cNvSpPr/>
          <p:nvPr/>
        </p:nvSpPr>
        <p:spPr>
          <a:xfrm>
            <a:off x="10766982" y="3430458"/>
            <a:ext cx="123595" cy="45719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46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44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228</cp:revision>
  <cp:lastPrinted>2022-02-07T19:00:57Z</cp:lastPrinted>
  <dcterms:created xsi:type="dcterms:W3CDTF">2020-01-31T23:44:26Z</dcterms:created>
  <dcterms:modified xsi:type="dcterms:W3CDTF">2022-05-15T12:00:14Z</dcterms:modified>
</cp:coreProperties>
</file>