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6" r:id="rId3"/>
    <p:sldId id="278" r:id="rId4"/>
    <p:sldId id="275" r:id="rId5"/>
    <p:sldId id="277" r:id="rId6"/>
    <p:sldId id="267" r:id="rId7"/>
    <p:sldId id="272" r:id="rId8"/>
    <p:sldId id="273" r:id="rId9"/>
    <p:sldId id="274" r:id="rId10"/>
    <p:sldId id="270" r:id="rId11"/>
    <p:sldId id="271" r:id="rId12"/>
    <p:sldId id="26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16662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F95C88-7E5B-AEC2-94C4-CA4C36CD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78" y="183868"/>
            <a:ext cx="2593253" cy="16659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B7A236-8144-B638-A505-9DA7FCC3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81" y="175884"/>
            <a:ext cx="2593253" cy="16818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06299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16662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11786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45314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43134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281103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279274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16198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16198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44728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44119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45722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42314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369055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372889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34869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39746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360883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368272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327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267</cp:revision>
  <cp:lastPrinted>2022-05-19T19:29:22Z</cp:lastPrinted>
  <dcterms:created xsi:type="dcterms:W3CDTF">2020-01-31T23:44:26Z</dcterms:created>
  <dcterms:modified xsi:type="dcterms:W3CDTF">2022-05-23T15:34:23Z</dcterms:modified>
</cp:coreProperties>
</file>