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76" r:id="rId4"/>
    <p:sldId id="278" r:id="rId5"/>
    <p:sldId id="275" r:id="rId6"/>
    <p:sldId id="277" r:id="rId7"/>
    <p:sldId id="267" r:id="rId8"/>
    <p:sldId id="272" r:id="rId9"/>
    <p:sldId id="273" r:id="rId10"/>
    <p:sldId id="274" r:id="rId11"/>
    <p:sldId id="270" r:id="rId12"/>
    <p:sldId id="271" r:id="rId13"/>
    <p:sldId id="269" r:id="rId14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7291CA-84A4-6448-4E44-792E0BA98414}"/>
              </a:ext>
            </a:extLst>
          </p:cNvPr>
          <p:cNvSpPr/>
          <p:nvPr/>
        </p:nvSpPr>
        <p:spPr>
          <a:xfrm>
            <a:off x="693320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E81EC6-4FCB-81EF-411D-0584E77A1DBF}"/>
              </a:ext>
            </a:extLst>
          </p:cNvPr>
          <p:cNvSpPr/>
          <p:nvPr/>
        </p:nvSpPr>
        <p:spPr>
          <a:xfrm>
            <a:off x="6676742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5AFC0E-70DE-97FB-ED58-720DCB1E78EB}"/>
              </a:ext>
            </a:extLst>
          </p:cNvPr>
          <p:cNvSpPr txBox="1"/>
          <p:nvPr/>
        </p:nvSpPr>
        <p:spPr>
          <a:xfrm>
            <a:off x="725926" y="732109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395C84-F6C8-9578-CD33-56C14EAF8C73}"/>
              </a:ext>
            </a:extLst>
          </p:cNvPr>
          <p:cNvSpPr txBox="1"/>
          <p:nvPr/>
        </p:nvSpPr>
        <p:spPr>
          <a:xfrm>
            <a:off x="6676742" y="732109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5AB2FE-C32E-BB35-3C11-7CB2E4961A92}"/>
              </a:ext>
            </a:extLst>
          </p:cNvPr>
          <p:cNvSpPr/>
          <p:nvPr/>
        </p:nvSpPr>
        <p:spPr>
          <a:xfrm>
            <a:off x="819155" y="962942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D81BC1-E6EA-40AF-C082-BBA1D4D7D3FB}"/>
              </a:ext>
            </a:extLst>
          </p:cNvPr>
          <p:cNvSpPr txBox="1"/>
          <p:nvPr/>
        </p:nvSpPr>
        <p:spPr>
          <a:xfrm>
            <a:off x="841527" y="98631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D2D358-B65D-7B7C-2728-A9911721D7AA}"/>
              </a:ext>
            </a:extLst>
          </p:cNvPr>
          <p:cNvSpPr/>
          <p:nvPr/>
        </p:nvSpPr>
        <p:spPr>
          <a:xfrm>
            <a:off x="6793739" y="98705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135658-A23A-3B31-4684-212757C1DDF6}"/>
              </a:ext>
            </a:extLst>
          </p:cNvPr>
          <p:cNvSpPr txBox="1"/>
          <p:nvPr/>
        </p:nvSpPr>
        <p:spPr>
          <a:xfrm>
            <a:off x="6793739" y="98705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BA3D9E-0BCD-4C93-F363-CB7883CBEAE5}"/>
              </a:ext>
            </a:extLst>
          </p:cNvPr>
          <p:cNvSpPr/>
          <p:nvPr/>
        </p:nvSpPr>
        <p:spPr>
          <a:xfrm>
            <a:off x="827096" y="565238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79913A-7F05-2BC8-16AF-AD14788AACFF}"/>
              </a:ext>
            </a:extLst>
          </p:cNvPr>
          <p:cNvSpPr txBox="1"/>
          <p:nvPr/>
        </p:nvSpPr>
        <p:spPr>
          <a:xfrm>
            <a:off x="849468" y="567576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355B049-AA79-2016-0D06-FF5213268FB2}"/>
              </a:ext>
            </a:extLst>
          </p:cNvPr>
          <p:cNvSpPr/>
          <p:nvPr/>
        </p:nvSpPr>
        <p:spPr>
          <a:xfrm>
            <a:off x="6801680" y="5676504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3C873D-3A27-6480-5725-95D7779712DB}"/>
              </a:ext>
            </a:extLst>
          </p:cNvPr>
          <p:cNvSpPr txBox="1"/>
          <p:nvPr/>
        </p:nvSpPr>
        <p:spPr>
          <a:xfrm>
            <a:off x="6801680" y="567650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DDB745B-23F9-A8AA-683D-FAAB43F9232B}"/>
              </a:ext>
            </a:extLst>
          </p:cNvPr>
          <p:cNvSpPr/>
          <p:nvPr/>
        </p:nvSpPr>
        <p:spPr>
          <a:xfrm>
            <a:off x="810317" y="1249651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DE9C03-FA9E-79F1-683C-76F47509ECB3}"/>
              </a:ext>
            </a:extLst>
          </p:cNvPr>
          <p:cNvSpPr/>
          <p:nvPr/>
        </p:nvSpPr>
        <p:spPr>
          <a:xfrm>
            <a:off x="810317" y="3454166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68826A0-1CFE-AA9D-8762-0AEDC64B9607}"/>
              </a:ext>
            </a:extLst>
          </p:cNvPr>
          <p:cNvSpPr/>
          <p:nvPr/>
        </p:nvSpPr>
        <p:spPr>
          <a:xfrm>
            <a:off x="6793739" y="1271979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E31ABA3-06AA-4999-9C0A-E06D0F8B3CC7}"/>
              </a:ext>
            </a:extLst>
          </p:cNvPr>
          <p:cNvSpPr/>
          <p:nvPr/>
        </p:nvSpPr>
        <p:spPr>
          <a:xfrm>
            <a:off x="6793739" y="3476494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F686A1-97A0-DD51-9700-688E800A1B74}"/>
              </a:ext>
            </a:extLst>
          </p:cNvPr>
          <p:cNvSpPr txBox="1"/>
          <p:nvPr/>
        </p:nvSpPr>
        <p:spPr>
          <a:xfrm>
            <a:off x="849468" y="126584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D8FACE-78FD-56A4-1C25-0BF51FF4DED8}"/>
              </a:ext>
            </a:extLst>
          </p:cNvPr>
          <p:cNvSpPr txBox="1"/>
          <p:nvPr/>
        </p:nvSpPr>
        <p:spPr>
          <a:xfrm>
            <a:off x="824301" y="341857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cl_div_alt_one_container_qr_code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C72529-1FE5-62C0-1300-FF7BCE6CE7E2}"/>
              </a:ext>
            </a:extLst>
          </p:cNvPr>
          <p:cNvSpPr txBox="1"/>
          <p:nvPr/>
        </p:nvSpPr>
        <p:spPr>
          <a:xfrm>
            <a:off x="6889542" y="133603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3AAF0A-303F-78D0-263A-C4C0E445AC87}"/>
              </a:ext>
            </a:extLst>
          </p:cNvPr>
          <p:cNvSpPr txBox="1"/>
          <p:nvPr/>
        </p:nvSpPr>
        <p:spPr>
          <a:xfrm>
            <a:off x="6864375" y="34887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F574814-6668-84CC-310E-5A34936079F2}"/>
              </a:ext>
            </a:extLst>
          </p:cNvPr>
          <p:cNvSpPr/>
          <p:nvPr/>
        </p:nvSpPr>
        <p:spPr>
          <a:xfrm>
            <a:off x="8355435" y="2290722"/>
            <a:ext cx="2030137" cy="919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02AA050-D560-E84D-A3C7-7696E5FA13BC}"/>
              </a:ext>
            </a:extLst>
          </p:cNvPr>
          <p:cNvSpPr txBox="1"/>
          <p:nvPr/>
        </p:nvSpPr>
        <p:spPr>
          <a:xfrm>
            <a:off x="8355436" y="2350489"/>
            <a:ext cx="1761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1D16EB0-AFDA-D207-A08B-E080F642C978}"/>
              </a:ext>
            </a:extLst>
          </p:cNvPr>
          <p:cNvSpPr/>
          <p:nvPr/>
        </p:nvSpPr>
        <p:spPr>
          <a:xfrm>
            <a:off x="7944373" y="5099997"/>
            <a:ext cx="2441199" cy="303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AEDA073-81BB-09BD-9EAA-68149FDE24EF}"/>
              </a:ext>
            </a:extLst>
          </p:cNvPr>
          <p:cNvSpPr txBox="1"/>
          <p:nvPr/>
        </p:nvSpPr>
        <p:spPr>
          <a:xfrm>
            <a:off x="7944373" y="5084550"/>
            <a:ext cx="2080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9A695-A808-499C-3E22-179D20EEF2F1}"/>
              </a:ext>
            </a:extLst>
          </p:cNvPr>
          <p:cNvSpPr/>
          <p:nvPr/>
        </p:nvSpPr>
        <p:spPr>
          <a:xfrm>
            <a:off x="1426128" y="3693382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C9D55A-8CE4-CD79-D9BB-DC34A0FDEBAB}"/>
              </a:ext>
            </a:extLst>
          </p:cNvPr>
          <p:cNvSpPr txBox="1"/>
          <p:nvPr/>
        </p:nvSpPr>
        <p:spPr>
          <a:xfrm>
            <a:off x="1417521" y="3716406"/>
            <a:ext cx="2169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95B3FD7-3529-76F3-095A-5F264D78F87D}"/>
              </a:ext>
            </a:extLst>
          </p:cNvPr>
          <p:cNvSpPr/>
          <p:nvPr/>
        </p:nvSpPr>
        <p:spPr>
          <a:xfrm>
            <a:off x="1426128" y="4589296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CA5D351-79B1-6D1E-D2DE-35664E5842B2}"/>
              </a:ext>
            </a:extLst>
          </p:cNvPr>
          <p:cNvSpPr txBox="1"/>
          <p:nvPr/>
        </p:nvSpPr>
        <p:spPr>
          <a:xfrm>
            <a:off x="1417521" y="4612320"/>
            <a:ext cx="2776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cl_div_alt_one_two_qr_cards_person_two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377C756-814C-2468-2589-FCBBAE6C0F25}"/>
              </a:ext>
            </a:extLst>
          </p:cNvPr>
          <p:cNvSpPr/>
          <p:nvPr/>
        </p:nvSpPr>
        <p:spPr>
          <a:xfrm>
            <a:off x="925535" y="1512863"/>
            <a:ext cx="3470296" cy="590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C1D7238-BDF1-AFD8-C904-04B22D027255}"/>
              </a:ext>
            </a:extLst>
          </p:cNvPr>
          <p:cNvSpPr txBox="1"/>
          <p:nvPr/>
        </p:nvSpPr>
        <p:spPr>
          <a:xfrm>
            <a:off x="925534" y="1512862"/>
            <a:ext cx="3566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id_div_alt_one_msg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F12271F-27AE-BF2A-CED4-2D6BBBE058C3}"/>
              </a:ext>
            </a:extLst>
          </p:cNvPr>
          <p:cNvSpPr/>
          <p:nvPr/>
        </p:nvSpPr>
        <p:spPr>
          <a:xfrm>
            <a:off x="917146" y="2185733"/>
            <a:ext cx="3470296" cy="1019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3E7A19C-CA16-7320-94EE-08CDB27F3C06}"/>
              </a:ext>
            </a:extLst>
          </p:cNvPr>
          <p:cNvSpPr txBox="1"/>
          <p:nvPr/>
        </p:nvSpPr>
        <p:spPr>
          <a:xfrm>
            <a:off x="925535" y="2211119"/>
            <a:ext cx="2077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00DF271-2FAF-E885-DC3D-FEB6DC3460F7}"/>
              </a:ext>
            </a:extLst>
          </p:cNvPr>
          <p:cNvSpPr/>
          <p:nvPr/>
        </p:nvSpPr>
        <p:spPr>
          <a:xfrm>
            <a:off x="957008" y="2445756"/>
            <a:ext cx="1681254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5380C5F-DCBD-DF15-8ED7-82B9FE292125}"/>
              </a:ext>
            </a:extLst>
          </p:cNvPr>
          <p:cNvSpPr/>
          <p:nvPr/>
        </p:nvSpPr>
        <p:spPr>
          <a:xfrm>
            <a:off x="2702628" y="2453854"/>
            <a:ext cx="1617702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B8BA161-F19A-66CC-70ED-EE21013F4468}"/>
              </a:ext>
            </a:extLst>
          </p:cNvPr>
          <p:cNvSpPr txBox="1"/>
          <p:nvPr/>
        </p:nvSpPr>
        <p:spPr>
          <a:xfrm>
            <a:off x="871836" y="2508950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BC15F68-AB20-B3DE-13C1-14DBA9E29DAB}"/>
              </a:ext>
            </a:extLst>
          </p:cNvPr>
          <p:cNvSpPr txBox="1"/>
          <p:nvPr/>
        </p:nvSpPr>
        <p:spPr>
          <a:xfrm>
            <a:off x="2655977" y="2450335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A37C4D-AEBC-D7F9-66F9-861BC5F8A2D6}"/>
              </a:ext>
            </a:extLst>
          </p:cNvPr>
          <p:cNvSpPr/>
          <p:nvPr/>
        </p:nvSpPr>
        <p:spPr>
          <a:xfrm>
            <a:off x="2769740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76E7DA-AB05-8D59-AA31-3326156602DA}"/>
              </a:ext>
            </a:extLst>
          </p:cNvPr>
          <p:cNvSpPr/>
          <p:nvPr/>
        </p:nvSpPr>
        <p:spPr>
          <a:xfrm>
            <a:off x="3595467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2D5A76E-AB63-25E6-A40E-F3B20C417EA0}"/>
              </a:ext>
            </a:extLst>
          </p:cNvPr>
          <p:cNvSpPr txBox="1"/>
          <p:nvPr/>
        </p:nvSpPr>
        <p:spPr>
          <a:xfrm>
            <a:off x="3533169" y="2781523"/>
            <a:ext cx="820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C19040-3A9F-857D-7CF5-547F4D8DBC73}"/>
              </a:ext>
            </a:extLst>
          </p:cNvPr>
          <p:cNvSpPr txBox="1"/>
          <p:nvPr/>
        </p:nvSpPr>
        <p:spPr>
          <a:xfrm>
            <a:off x="2702628" y="2752438"/>
            <a:ext cx="84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img_one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0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580C98-D21C-2EB4-5688-A5E4BCFDBE59}"/>
              </a:ext>
            </a:extLst>
          </p:cNvPr>
          <p:cNvSpPr/>
          <p:nvPr/>
        </p:nvSpPr>
        <p:spPr>
          <a:xfrm>
            <a:off x="1036320" y="2669968"/>
            <a:ext cx="3919728" cy="289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61A60D-2FDE-533A-B5F4-429239D11023}"/>
              </a:ext>
            </a:extLst>
          </p:cNvPr>
          <p:cNvSpPr/>
          <p:nvPr/>
        </p:nvSpPr>
        <p:spPr>
          <a:xfrm>
            <a:off x="6676743" y="2566336"/>
            <a:ext cx="3919728" cy="2996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DEF138-DEC4-FA23-EFBD-977AE97D8DB3}"/>
              </a:ext>
            </a:extLst>
          </p:cNvPr>
          <p:cNvSpPr txBox="1"/>
          <p:nvPr/>
        </p:nvSpPr>
        <p:spPr>
          <a:xfrm>
            <a:off x="1036319" y="26699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cl_div_supporter_card_front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78 X 48 mm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120305-67F4-1425-2085-63676B88AD87}"/>
              </a:ext>
            </a:extLst>
          </p:cNvPr>
          <p:cNvSpPr txBox="1"/>
          <p:nvPr/>
        </p:nvSpPr>
        <p:spPr>
          <a:xfrm>
            <a:off x="6676742" y="26212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78 X 48 mm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AD996F-B251-9CE6-29DE-D6A21FC4B5C0}"/>
              </a:ext>
            </a:extLst>
          </p:cNvPr>
          <p:cNvSpPr/>
          <p:nvPr/>
        </p:nvSpPr>
        <p:spPr>
          <a:xfrm>
            <a:off x="1146048" y="295648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26B3D1-0C78-E55A-EEB0-419BFB8D98DE}"/>
              </a:ext>
            </a:extLst>
          </p:cNvPr>
          <p:cNvSpPr txBox="1"/>
          <p:nvPr/>
        </p:nvSpPr>
        <p:spPr>
          <a:xfrm>
            <a:off x="1111889" y="2934686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cl_div_supporter</a:t>
            </a:r>
            <a:r>
              <a:rPr lang="de-CH" sz="900" b="1">
                <a:latin typeface="Arial" panose="020B0604020202020204" pitchFamily="34" charset="0"/>
                <a:cs typeface="Arial" panose="020B0604020202020204" pitchFamily="34" charset="0"/>
              </a:rPr>
              <a:t>_card_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63D0F0-5E43-37A3-6DCE-E1B835A25B4C}"/>
              </a:ext>
            </a:extLst>
          </p:cNvPr>
          <p:cNvSpPr/>
          <p:nvPr/>
        </p:nvSpPr>
        <p:spPr>
          <a:xfrm>
            <a:off x="1161024" y="331437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9CCC90-41D9-F167-F613-3F072FAA5BF9}"/>
              </a:ext>
            </a:extLst>
          </p:cNvPr>
          <p:cNvSpPr txBox="1"/>
          <p:nvPr/>
        </p:nvSpPr>
        <p:spPr>
          <a:xfrm>
            <a:off x="1161024" y="3296082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cl_div_supporter_card_name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1230E4-8BEB-584B-8EDC-3CEDD409232D}"/>
              </a:ext>
            </a:extLst>
          </p:cNvPr>
          <p:cNvSpPr/>
          <p:nvPr/>
        </p:nvSpPr>
        <p:spPr>
          <a:xfrm>
            <a:off x="1161024" y="3665327"/>
            <a:ext cx="3718560" cy="179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325553-BC9E-E12F-9A05-9A61D3BF051D}"/>
              </a:ext>
            </a:extLst>
          </p:cNvPr>
          <p:cNvSpPr txBox="1"/>
          <p:nvPr/>
        </p:nvSpPr>
        <p:spPr>
          <a:xfrm>
            <a:off x="1161024" y="3665327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C134D5-E1BD-66DD-C017-5B238538DEBA}"/>
              </a:ext>
            </a:extLst>
          </p:cNvPr>
          <p:cNvSpPr/>
          <p:nvPr/>
        </p:nvSpPr>
        <p:spPr>
          <a:xfrm>
            <a:off x="1221984" y="3950628"/>
            <a:ext cx="15760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A89520A-F0EE-1C0C-417B-BDBE4EE933DF}"/>
              </a:ext>
            </a:extLst>
          </p:cNvPr>
          <p:cNvSpPr/>
          <p:nvPr/>
        </p:nvSpPr>
        <p:spPr>
          <a:xfrm>
            <a:off x="2855712" y="3944531"/>
            <a:ext cx="19462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C9233CF-6A0D-A5F0-B64A-6A84376F43B1}"/>
              </a:ext>
            </a:extLst>
          </p:cNvPr>
          <p:cNvSpPr txBox="1"/>
          <p:nvPr/>
        </p:nvSpPr>
        <p:spPr>
          <a:xfrm>
            <a:off x="1154929" y="3960567"/>
            <a:ext cx="1901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8C5F41-34C2-7E6F-EA11-E7A18353F18E}"/>
              </a:ext>
            </a:extLst>
          </p:cNvPr>
          <p:cNvSpPr txBox="1"/>
          <p:nvPr/>
        </p:nvSpPr>
        <p:spPr>
          <a:xfrm>
            <a:off x="2805816" y="3926489"/>
            <a:ext cx="219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E6C58B6-A689-554D-A1C0-8C3695019631}"/>
              </a:ext>
            </a:extLst>
          </p:cNvPr>
          <p:cNvSpPr/>
          <p:nvPr/>
        </p:nvSpPr>
        <p:spPr>
          <a:xfrm>
            <a:off x="2922767" y="4193896"/>
            <a:ext cx="1791845" cy="108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4F62EE-6928-CB73-C959-0165B47D20CE}"/>
              </a:ext>
            </a:extLst>
          </p:cNvPr>
          <p:cNvSpPr txBox="1"/>
          <p:nvPr/>
        </p:nvSpPr>
        <p:spPr>
          <a:xfrm>
            <a:off x="2876184" y="4232234"/>
            <a:ext cx="19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A13049-6140-1AD7-9768-53AAF04F3D24}"/>
              </a:ext>
            </a:extLst>
          </p:cNvPr>
          <p:cNvSpPr/>
          <p:nvPr/>
        </p:nvSpPr>
        <p:spPr>
          <a:xfrm>
            <a:off x="6801447" y="2852031"/>
            <a:ext cx="3701961" cy="110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450436E-9A0B-D1FD-9C1B-F3CDC49918AD}"/>
              </a:ext>
            </a:extLst>
          </p:cNvPr>
          <p:cNvSpPr txBox="1"/>
          <p:nvPr/>
        </p:nvSpPr>
        <p:spPr>
          <a:xfrm>
            <a:off x="6752313" y="29008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5097D92-56F1-9588-8019-B181B9291453}"/>
              </a:ext>
            </a:extLst>
          </p:cNvPr>
          <p:cNvSpPr/>
          <p:nvPr/>
        </p:nvSpPr>
        <p:spPr>
          <a:xfrm>
            <a:off x="6801447" y="4112172"/>
            <a:ext cx="3701961" cy="1310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0763B3-F99B-D9BA-CF1D-4595F5ABB37A}"/>
              </a:ext>
            </a:extLst>
          </p:cNvPr>
          <p:cNvSpPr txBox="1"/>
          <p:nvPr/>
        </p:nvSpPr>
        <p:spPr>
          <a:xfrm>
            <a:off x="6801447" y="4186068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cl_div_supporter_card_reverse_qr_show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51E1D6B-8C58-E938-5AB5-C4617A45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78" y="346273"/>
            <a:ext cx="2942857" cy="183809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5B4C2B2-C2AE-12FB-5891-DED8FB8F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75" y="393867"/>
            <a:ext cx="2961905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1563338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53315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8994" y="2127448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4A3DBB-0BBB-D22B-DF2F-4C744C6EF710}"/>
              </a:ext>
            </a:extLst>
          </p:cNvPr>
          <p:cNvSpPr/>
          <p:nvPr/>
        </p:nvSpPr>
        <p:spPr>
          <a:xfrm rot="16200000">
            <a:off x="507253" y="369031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30" name="Picture 2" descr="print, printer Icon">
            <a:extLst>
              <a:ext uri="{FF2B5EF4-FFF2-40B4-BE49-F238E27FC236}">
                <a16:creationId xmlns:a16="http://schemas.microsoft.com/office/drawing/2014/main" id="{52525AE2-CDE7-A73D-1487-C7253264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173" y="227975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157635-7FC2-8BBA-5216-A36AE2027FCE}"/>
              </a:ext>
            </a:extLst>
          </p:cNvPr>
          <p:cNvCxnSpPr>
            <a:cxnSpLocks/>
          </p:cNvCxnSpPr>
          <p:nvPr/>
        </p:nvCxnSpPr>
        <p:spPr>
          <a:xfrm flipV="1">
            <a:off x="5716198" y="5480014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BF47D4D-5D00-6731-0EAB-FB39E69CF129}"/>
              </a:ext>
            </a:extLst>
          </p:cNvPr>
          <p:cNvSpPr txBox="1"/>
          <p:nvPr/>
        </p:nvSpPr>
        <p:spPr>
          <a:xfrm>
            <a:off x="9136063" y="529534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45DEF1A-ADFE-B6F0-8950-88C6384260A9}"/>
              </a:ext>
            </a:extLst>
          </p:cNvPr>
          <p:cNvCxnSpPr>
            <a:cxnSpLocks/>
          </p:cNvCxnSpPr>
          <p:nvPr/>
        </p:nvCxnSpPr>
        <p:spPr>
          <a:xfrm flipV="1">
            <a:off x="1571911" y="5502055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58C8EB3-A52F-9737-30FC-D79885D68053}"/>
              </a:ext>
            </a:extLst>
          </p:cNvPr>
          <p:cNvSpPr txBox="1"/>
          <p:nvPr/>
        </p:nvSpPr>
        <p:spPr>
          <a:xfrm>
            <a:off x="3778672" y="531738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CCD987E-10BF-8FF7-433A-B19F269087E3}"/>
              </a:ext>
            </a:extLst>
          </p:cNvPr>
          <p:cNvCxnSpPr>
            <a:cxnSpLocks/>
          </p:cNvCxnSpPr>
          <p:nvPr/>
        </p:nvCxnSpPr>
        <p:spPr>
          <a:xfrm>
            <a:off x="9823660" y="2371403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F54888C-A90A-A279-227D-3792390D77D9}"/>
              </a:ext>
            </a:extLst>
          </p:cNvPr>
          <p:cNvSpPr txBox="1"/>
          <p:nvPr/>
        </p:nvSpPr>
        <p:spPr>
          <a:xfrm>
            <a:off x="9823660" y="2186737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AF43E8F-45B8-D25C-0A24-CB90E89BA89A}"/>
              </a:ext>
            </a:extLst>
          </p:cNvPr>
          <p:cNvCxnSpPr>
            <a:cxnSpLocks/>
          </p:cNvCxnSpPr>
          <p:nvPr/>
        </p:nvCxnSpPr>
        <p:spPr>
          <a:xfrm flipV="1">
            <a:off x="9823660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FA3C-AFE8-FC8C-4546-4FCF4722BE40}"/>
              </a:ext>
            </a:extLst>
          </p:cNvPr>
          <p:cNvSpPr/>
          <p:nvPr/>
        </p:nvSpPr>
        <p:spPr>
          <a:xfrm rot="16200000">
            <a:off x="9359575" y="358342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A1D79CC-57EB-6587-4109-8ED018A68809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047ADFF-D122-6D3D-3B99-D64D38B54174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C35C3A8-7EA6-215C-978C-DA1A1DBE2E28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392D44-D439-9C5D-9A71-F4F1AF17B17E}"/>
              </a:ext>
            </a:extLst>
          </p:cNvPr>
          <p:cNvSpPr txBox="1"/>
          <p:nvPr/>
        </p:nvSpPr>
        <p:spPr>
          <a:xfrm>
            <a:off x="6842619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9B8146-697C-75E2-F5B2-EEE57FB27E00}"/>
              </a:ext>
            </a:extLst>
          </p:cNvPr>
          <p:cNvCxnSpPr>
            <a:cxnSpLocks/>
          </p:cNvCxnSpPr>
          <p:nvPr/>
        </p:nvCxnSpPr>
        <p:spPr>
          <a:xfrm flipV="1">
            <a:off x="1571911" y="5819147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461068-3A94-3C04-1875-45A8068F5863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655BEA0-6A0E-8019-2050-71F1415B8386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D19199-AB6C-B6C1-93F6-61168CBFFC3C}"/>
              </a:ext>
            </a:extLst>
          </p:cNvPr>
          <p:cNvSpPr/>
          <p:nvPr/>
        </p:nvSpPr>
        <p:spPr>
          <a:xfrm rot="16200000">
            <a:off x="1692158" y="2267679"/>
            <a:ext cx="3818068" cy="225132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AB40F5F-7148-693F-9E4D-785FA99AB280}"/>
              </a:ext>
            </a:extLst>
          </p:cNvPr>
          <p:cNvCxnSpPr>
            <a:cxnSpLocks/>
          </p:cNvCxnSpPr>
          <p:nvPr/>
        </p:nvCxnSpPr>
        <p:spPr>
          <a:xfrm>
            <a:off x="3966113" y="1450594"/>
            <a:ext cx="26959" cy="3810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07261A-0E39-36FE-5AD9-7C0CC54F6F22}"/>
              </a:ext>
            </a:extLst>
          </p:cNvPr>
          <p:cNvCxnSpPr>
            <a:cxnSpLocks/>
          </p:cNvCxnSpPr>
          <p:nvPr/>
        </p:nvCxnSpPr>
        <p:spPr>
          <a:xfrm>
            <a:off x="3351474" y="32285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86BD028-FCEC-A836-6B42-DA6A7E9556D0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1205B37-FB57-1F4F-09FF-729E2F21CB2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305237-FBBA-182F-5C27-F788E52A20DD}"/>
              </a:ext>
            </a:extLst>
          </p:cNvPr>
          <p:cNvSpPr txBox="1"/>
          <p:nvPr/>
        </p:nvSpPr>
        <p:spPr>
          <a:xfrm>
            <a:off x="3021651" y="558288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7326A8E-55DC-C087-6E19-EC43E949E8AC}"/>
              </a:ext>
            </a:extLst>
          </p:cNvPr>
          <p:cNvCxnSpPr>
            <a:cxnSpLocks/>
          </p:cNvCxnSpPr>
          <p:nvPr/>
        </p:nvCxnSpPr>
        <p:spPr>
          <a:xfrm>
            <a:off x="3356391" y="5302378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DBEC5B7-CAB2-3FB4-A175-6018BEC35695}"/>
              </a:ext>
            </a:extLst>
          </p:cNvPr>
          <p:cNvSpPr txBox="1"/>
          <p:nvPr/>
        </p:nvSpPr>
        <p:spPr>
          <a:xfrm>
            <a:off x="3026568" y="5828381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8CEBF5B-69D4-85C0-24EA-DF3621F79B9F}"/>
              </a:ext>
            </a:extLst>
          </p:cNvPr>
          <p:cNvCxnSpPr>
            <a:cxnSpLocks/>
          </p:cNvCxnSpPr>
          <p:nvPr/>
        </p:nvCxnSpPr>
        <p:spPr>
          <a:xfrm>
            <a:off x="2468752" y="4897999"/>
            <a:ext cx="22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8444544A-E106-51E0-F5CA-45368DD056DD}"/>
              </a:ext>
            </a:extLst>
          </p:cNvPr>
          <p:cNvSpPr txBox="1"/>
          <p:nvPr/>
        </p:nvSpPr>
        <p:spPr>
          <a:xfrm>
            <a:off x="2635890" y="469588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70 mm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0B86530-0161-9462-D394-52810D8AAF95}"/>
              </a:ext>
            </a:extLst>
          </p:cNvPr>
          <p:cNvCxnSpPr>
            <a:cxnSpLocks/>
          </p:cNvCxnSpPr>
          <p:nvPr/>
        </p:nvCxnSpPr>
        <p:spPr>
          <a:xfrm>
            <a:off x="4726856" y="3806618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CD11AC2-F1A4-3A4F-F6F9-CFB2CC077EE4}"/>
              </a:ext>
            </a:extLst>
          </p:cNvPr>
          <p:cNvCxnSpPr>
            <a:cxnSpLocks/>
          </p:cNvCxnSpPr>
          <p:nvPr/>
        </p:nvCxnSpPr>
        <p:spPr>
          <a:xfrm>
            <a:off x="1563338" y="3806617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5699137-4695-012B-7A61-4D2B721DDE58}"/>
              </a:ext>
            </a:extLst>
          </p:cNvPr>
          <p:cNvSpPr txBox="1"/>
          <p:nvPr/>
        </p:nvSpPr>
        <p:spPr>
          <a:xfrm>
            <a:off x="1704034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DC3663-D930-CB8C-199D-2E7336D2D657}"/>
              </a:ext>
            </a:extLst>
          </p:cNvPr>
          <p:cNvSpPr txBox="1"/>
          <p:nvPr/>
        </p:nvSpPr>
        <p:spPr>
          <a:xfrm>
            <a:off x="4890753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C9684B9-B42D-A0A4-2F5C-D387FC7CC091}"/>
              </a:ext>
            </a:extLst>
          </p:cNvPr>
          <p:cNvCxnSpPr>
            <a:cxnSpLocks/>
          </p:cNvCxnSpPr>
          <p:nvPr/>
        </p:nvCxnSpPr>
        <p:spPr>
          <a:xfrm>
            <a:off x="988994" y="5156095"/>
            <a:ext cx="1479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519EE55A-F67D-6EE9-176D-15912F804322}"/>
              </a:ext>
            </a:extLst>
          </p:cNvPr>
          <p:cNvSpPr txBox="1"/>
          <p:nvPr/>
        </p:nvSpPr>
        <p:spPr>
          <a:xfrm>
            <a:off x="1688353" y="495946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47.75 mm</a:t>
            </a: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08EADFE8-9AA7-9D2A-D945-9EFC75BC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88414" y="1317724"/>
            <a:ext cx="2593253" cy="166591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E7651DF1-8902-10A4-0EF8-F057DC12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96397" y="3908378"/>
            <a:ext cx="2593253" cy="1681886"/>
          </a:xfrm>
          <a:prstGeom prst="rect">
            <a:avLst/>
          </a:prstGeom>
        </p:spPr>
      </p:pic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68A9F92-60E0-B8DA-5E98-6E90BC9F6783}"/>
              </a:ext>
            </a:extLst>
          </p:cNvPr>
          <p:cNvCxnSpPr>
            <a:cxnSpLocks/>
          </p:cNvCxnSpPr>
          <p:nvPr/>
        </p:nvCxnSpPr>
        <p:spPr>
          <a:xfrm>
            <a:off x="6552080" y="3447310"/>
            <a:ext cx="166592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874AE3A-9CA7-C4E1-F6CF-5CC0EA35655D}"/>
              </a:ext>
            </a:extLst>
          </p:cNvPr>
          <p:cNvCxnSpPr>
            <a:cxnSpLocks/>
          </p:cNvCxnSpPr>
          <p:nvPr/>
        </p:nvCxnSpPr>
        <p:spPr>
          <a:xfrm flipH="1">
            <a:off x="8435631" y="3443748"/>
            <a:ext cx="1" cy="3355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27DF674-3935-277E-6CF5-C8EC805BC611}"/>
              </a:ext>
            </a:extLst>
          </p:cNvPr>
          <p:cNvCxnSpPr>
            <a:cxnSpLocks/>
          </p:cNvCxnSpPr>
          <p:nvPr/>
        </p:nvCxnSpPr>
        <p:spPr>
          <a:xfrm flipH="1">
            <a:off x="8443727" y="29493"/>
            <a:ext cx="6297" cy="345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D8DB6848-68B0-E765-6CDB-01CF97D8931D}"/>
              </a:ext>
            </a:extLst>
          </p:cNvPr>
          <p:cNvSpPr txBox="1"/>
          <p:nvPr/>
        </p:nvSpPr>
        <p:spPr>
          <a:xfrm>
            <a:off x="8087639" y="266679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105 mm</a:t>
            </a:r>
          </a:p>
        </p:txBody>
      </p:sp>
    </p:spTree>
    <p:extLst>
      <p:ext uri="{BB962C8B-B14F-4D97-AF65-F5344CB8AC3E}">
        <p14:creationId xmlns:p14="http://schemas.microsoft.com/office/powerpoint/2010/main" val="246392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8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9829815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45942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59840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3756049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08534" y="2312114"/>
            <a:ext cx="57531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08534" y="2142196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17 .25</a:t>
            </a:r>
          </a:p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476C58-2B32-926F-DF05-6E197C9241DF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DB43F19-514A-4056-D072-A913ABA3EF68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C88526-2DB4-0589-B95C-015EF755B1CE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868363C-F2B8-C345-1477-0675A7870AF8}"/>
              </a:ext>
            </a:extLst>
          </p:cNvPr>
          <p:cNvSpPr txBox="1"/>
          <p:nvPr/>
        </p:nvSpPr>
        <p:spPr>
          <a:xfrm>
            <a:off x="8140478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5AEE24-627F-42AC-1D3C-C1CF36562117}"/>
              </a:ext>
            </a:extLst>
          </p:cNvPr>
          <p:cNvCxnSpPr>
            <a:cxnSpLocks/>
          </p:cNvCxnSpPr>
          <p:nvPr/>
        </p:nvCxnSpPr>
        <p:spPr>
          <a:xfrm flipV="1">
            <a:off x="5716198" y="5693869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AED8811-BCF3-E600-8662-27D1D9A12C29}"/>
              </a:ext>
            </a:extLst>
          </p:cNvPr>
          <p:cNvSpPr txBox="1"/>
          <p:nvPr/>
        </p:nvSpPr>
        <p:spPr>
          <a:xfrm>
            <a:off x="7922959" y="55092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F7A373-8F6D-D06C-7E09-1E39BDBF0635}"/>
              </a:ext>
            </a:extLst>
          </p:cNvPr>
          <p:cNvSpPr/>
          <p:nvPr/>
        </p:nvSpPr>
        <p:spPr>
          <a:xfrm rot="16200000">
            <a:off x="9329820" y="3245407"/>
            <a:ext cx="1509710" cy="32106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774256E-8ABB-BC31-EC1E-A3DC758E744F}"/>
              </a:ext>
            </a:extLst>
          </p:cNvPr>
          <p:cNvCxnSpPr>
            <a:cxnSpLocks/>
          </p:cNvCxnSpPr>
          <p:nvPr/>
        </p:nvCxnSpPr>
        <p:spPr>
          <a:xfrm flipV="1">
            <a:off x="1547713" y="13399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584B86-B0CD-B75A-C837-35FBBFB2979F}"/>
              </a:ext>
            </a:extLst>
          </p:cNvPr>
          <p:cNvCxnSpPr>
            <a:cxnSpLocks/>
          </p:cNvCxnSpPr>
          <p:nvPr/>
        </p:nvCxnSpPr>
        <p:spPr>
          <a:xfrm>
            <a:off x="973369" y="2301129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58751CD-9D39-554C-7C7A-7D6108093813}"/>
              </a:ext>
            </a:extLst>
          </p:cNvPr>
          <p:cNvSpPr txBox="1"/>
          <p:nvPr/>
        </p:nvSpPr>
        <p:spPr>
          <a:xfrm>
            <a:off x="973369" y="2116463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A274BD-C1F7-9056-68A6-A2051BDB912C}"/>
              </a:ext>
            </a:extLst>
          </p:cNvPr>
          <p:cNvSpPr/>
          <p:nvPr/>
        </p:nvSpPr>
        <p:spPr>
          <a:xfrm rot="16200000">
            <a:off x="489830" y="3290460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9B65B1A-31BA-A9CA-248D-2C7E9FA9944F}"/>
              </a:ext>
            </a:extLst>
          </p:cNvPr>
          <p:cNvCxnSpPr>
            <a:cxnSpLocks/>
          </p:cNvCxnSpPr>
          <p:nvPr/>
        </p:nvCxnSpPr>
        <p:spPr>
          <a:xfrm flipV="1">
            <a:off x="1571911" y="5715910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598014-E625-C806-47EA-FB3ACB64F378}"/>
              </a:ext>
            </a:extLst>
          </p:cNvPr>
          <p:cNvSpPr txBox="1"/>
          <p:nvPr/>
        </p:nvSpPr>
        <p:spPr>
          <a:xfrm>
            <a:off x="3778672" y="55312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FE683F-C2DF-4529-7249-9F08BD85125A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747E106-5AEB-0AF4-8948-92092C422AE2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A6C1C8-66F7-B728-F754-AA5DB962F9A1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2A9BBD7-86F5-4DA0-D2B7-1FDF1B95AA0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CF982A4-16BB-FB3E-2BE8-35EE758585FD}"/>
              </a:ext>
            </a:extLst>
          </p:cNvPr>
          <p:cNvSpPr/>
          <p:nvPr/>
        </p:nvSpPr>
        <p:spPr>
          <a:xfrm rot="16200000">
            <a:off x="3329546" y="1433257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CDBA5397-A6EE-FB14-57FD-1E90830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0372" y="719567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339974B-A63A-6E48-F8EA-EDFA3CCA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63028" y="4647575"/>
            <a:ext cx="802120" cy="830431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0F05605-CDE6-72BE-C1DC-F29EB1873580}"/>
              </a:ext>
            </a:extLst>
          </p:cNvPr>
          <p:cNvSpPr/>
          <p:nvPr/>
        </p:nvSpPr>
        <p:spPr>
          <a:xfrm rot="5400000">
            <a:off x="7468034" y="902979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22EFA7-65F7-3BB6-882D-A13BDC2DD315}"/>
              </a:ext>
            </a:extLst>
          </p:cNvPr>
          <p:cNvCxnSpPr>
            <a:cxnSpLocks/>
          </p:cNvCxnSpPr>
          <p:nvPr/>
        </p:nvCxnSpPr>
        <p:spPr>
          <a:xfrm>
            <a:off x="1542059" y="1478833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9671064-ADDA-824D-6F29-18778A032FA5}"/>
              </a:ext>
            </a:extLst>
          </p:cNvPr>
          <p:cNvSpPr txBox="1"/>
          <p:nvPr/>
        </p:nvSpPr>
        <p:spPr>
          <a:xfrm>
            <a:off x="1526338" y="128910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F9BCA41-A587-5D5C-0A98-7A6B0F541ADA}"/>
              </a:ext>
            </a:extLst>
          </p:cNvPr>
          <p:cNvCxnSpPr>
            <a:cxnSpLocks/>
          </p:cNvCxnSpPr>
          <p:nvPr/>
        </p:nvCxnSpPr>
        <p:spPr>
          <a:xfrm>
            <a:off x="1549137" y="510653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95AD6D5-2A49-CFD8-FDEC-75729905FC9E}"/>
              </a:ext>
            </a:extLst>
          </p:cNvPr>
          <p:cNvSpPr txBox="1"/>
          <p:nvPr/>
        </p:nvSpPr>
        <p:spPr>
          <a:xfrm>
            <a:off x="1533416" y="491680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1812D9-1CCA-7A51-B332-1426540F287D}"/>
              </a:ext>
            </a:extLst>
          </p:cNvPr>
          <p:cNvCxnSpPr>
            <a:cxnSpLocks/>
          </p:cNvCxnSpPr>
          <p:nvPr/>
        </p:nvCxnSpPr>
        <p:spPr>
          <a:xfrm>
            <a:off x="9033478" y="1298778"/>
            <a:ext cx="803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848849-5E5E-9BBA-0F17-F1102C0E27A9}"/>
              </a:ext>
            </a:extLst>
          </p:cNvPr>
          <p:cNvSpPr txBox="1"/>
          <p:nvPr/>
        </p:nvSpPr>
        <p:spPr>
          <a:xfrm>
            <a:off x="9150187" y="11044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1B89D0A-2A1E-1A39-8EF6-0F2CF66A32E7}"/>
              </a:ext>
            </a:extLst>
          </p:cNvPr>
          <p:cNvCxnSpPr>
            <a:cxnSpLocks/>
          </p:cNvCxnSpPr>
          <p:nvPr/>
        </p:nvCxnSpPr>
        <p:spPr>
          <a:xfrm rot="10800000">
            <a:off x="8026325" y="591302"/>
            <a:ext cx="0" cy="188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CC402D0-60F1-4A13-60ED-B8AA84818707}"/>
              </a:ext>
            </a:extLst>
          </p:cNvPr>
          <p:cNvSpPr txBox="1"/>
          <p:nvPr/>
        </p:nvSpPr>
        <p:spPr>
          <a:xfrm>
            <a:off x="7656440" y="2136628"/>
            <a:ext cx="82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mm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3F5DDCF-5BD5-FF2A-8CD6-368B2F6C735D}"/>
              </a:ext>
            </a:extLst>
          </p:cNvPr>
          <p:cNvCxnSpPr>
            <a:cxnSpLocks/>
          </p:cNvCxnSpPr>
          <p:nvPr/>
        </p:nvCxnSpPr>
        <p:spPr>
          <a:xfrm>
            <a:off x="8408520" y="3352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3264C2C-7354-BF01-9C7B-7B24366F731F}"/>
              </a:ext>
            </a:extLst>
          </p:cNvPr>
          <p:cNvSpPr txBox="1"/>
          <p:nvPr/>
        </p:nvSpPr>
        <p:spPr>
          <a:xfrm>
            <a:off x="8067603" y="21241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319306-41A1-B9FD-F9E0-EECAF01770C8}"/>
              </a:ext>
            </a:extLst>
          </p:cNvPr>
          <p:cNvCxnSpPr>
            <a:cxnSpLocks/>
          </p:cNvCxnSpPr>
          <p:nvPr/>
        </p:nvCxnSpPr>
        <p:spPr>
          <a:xfrm>
            <a:off x="4838480" y="6669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E3C581-28AA-5FF7-244F-EB5F48FBA0AA}"/>
              </a:ext>
            </a:extLst>
          </p:cNvPr>
          <p:cNvSpPr txBox="1"/>
          <p:nvPr/>
        </p:nvSpPr>
        <p:spPr>
          <a:xfrm>
            <a:off x="4497563" y="24558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</p:spTree>
    <p:extLst>
      <p:ext uri="{BB962C8B-B14F-4D97-AF65-F5344CB8AC3E}">
        <p14:creationId xmlns:p14="http://schemas.microsoft.com/office/powerpoint/2010/main" val="405342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>
            <a:off x="1487473" y="514038"/>
            <a:ext cx="3689210" cy="2191854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42D8CE2-BF79-2C63-02E4-A33FB794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62" y="921647"/>
            <a:ext cx="2593253" cy="166591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6294583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184128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A25F03A-5DD2-C6BA-436A-B64B9B0858CE}"/>
              </a:ext>
            </a:extLst>
          </p:cNvPr>
          <p:cNvSpPr/>
          <p:nvPr/>
        </p:nvSpPr>
        <p:spPr>
          <a:xfrm>
            <a:off x="2360574" y="637416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12" name="Picture 2" descr="print, printer Icon">
            <a:extLst>
              <a:ext uri="{FF2B5EF4-FFF2-40B4-BE49-F238E27FC236}">
                <a16:creationId xmlns:a16="http://schemas.microsoft.com/office/drawing/2014/main" id="{50C45087-CE94-D623-D8BF-AEFADFFF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65375" y="6276521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0C665C-A782-6053-F240-D14D27FE2AEA}"/>
              </a:ext>
            </a:extLst>
          </p:cNvPr>
          <p:cNvCxnSpPr>
            <a:cxnSpLocks/>
          </p:cNvCxnSpPr>
          <p:nvPr/>
        </p:nvCxnSpPr>
        <p:spPr>
          <a:xfrm>
            <a:off x="6140268" y="3182562"/>
            <a:ext cx="43513" cy="311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3B57D03-BA8F-9F72-2666-9C46D7957964}"/>
              </a:ext>
            </a:extLst>
          </p:cNvPr>
          <p:cNvSpPr txBox="1"/>
          <p:nvPr/>
        </p:nvSpPr>
        <p:spPr>
          <a:xfrm>
            <a:off x="5945882" y="5710657"/>
            <a:ext cx="552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654B5A6-12CB-63F7-BC1D-46E6F458D98F}"/>
              </a:ext>
            </a:extLst>
          </p:cNvPr>
          <p:cNvCxnSpPr>
            <a:cxnSpLocks/>
          </p:cNvCxnSpPr>
          <p:nvPr/>
        </p:nvCxnSpPr>
        <p:spPr>
          <a:xfrm>
            <a:off x="8742063" y="25185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9AD3C1E-3D93-D763-5202-2064ECBAAFAE}"/>
              </a:ext>
            </a:extLst>
          </p:cNvPr>
          <p:cNvCxnSpPr>
            <a:cxnSpLocks/>
          </p:cNvCxnSpPr>
          <p:nvPr/>
        </p:nvCxnSpPr>
        <p:spPr>
          <a:xfrm>
            <a:off x="8672795" y="13777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DB8E8B9-5EC1-6047-5994-F5743A58F444}"/>
              </a:ext>
            </a:extLst>
          </p:cNvPr>
          <p:cNvSpPr txBox="1"/>
          <p:nvPr/>
        </p:nvSpPr>
        <p:spPr>
          <a:xfrm>
            <a:off x="8408411" y="210902"/>
            <a:ext cx="58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5EA364-DECB-F1D8-A5CB-F7577E052197}"/>
              </a:ext>
            </a:extLst>
          </p:cNvPr>
          <p:cNvSpPr txBox="1"/>
          <p:nvPr/>
        </p:nvSpPr>
        <p:spPr>
          <a:xfrm>
            <a:off x="9343753" y="148748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CE66B6B-1C1C-BF33-1747-21E0A329A35A}"/>
              </a:ext>
            </a:extLst>
          </p:cNvPr>
          <p:cNvCxnSpPr>
            <a:cxnSpLocks/>
          </p:cNvCxnSpPr>
          <p:nvPr/>
        </p:nvCxnSpPr>
        <p:spPr>
          <a:xfrm>
            <a:off x="5624051" y="1630443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048D43-9EFC-4659-FD78-81F861870349}"/>
              </a:ext>
            </a:extLst>
          </p:cNvPr>
          <p:cNvCxnSpPr>
            <a:cxnSpLocks/>
          </p:cNvCxnSpPr>
          <p:nvPr/>
        </p:nvCxnSpPr>
        <p:spPr>
          <a:xfrm>
            <a:off x="9249220" y="166641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DB6B9F5-FAAD-1F12-2C82-A4C3F167B70A}"/>
              </a:ext>
            </a:extLst>
          </p:cNvPr>
          <p:cNvSpPr txBox="1"/>
          <p:nvPr/>
        </p:nvSpPr>
        <p:spPr>
          <a:xfrm>
            <a:off x="6187275" y="144701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107AA0-F461-CA95-256F-36B8D2A8D7C1}"/>
              </a:ext>
            </a:extLst>
          </p:cNvPr>
          <p:cNvSpPr txBox="1"/>
          <p:nvPr/>
        </p:nvSpPr>
        <p:spPr>
          <a:xfrm>
            <a:off x="8401840" y="2705892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9F92D67-B9B2-18D7-B83E-C2B4C59A3348}"/>
              </a:ext>
            </a:extLst>
          </p:cNvPr>
          <p:cNvCxnSpPr>
            <a:cxnSpLocks/>
          </p:cNvCxnSpPr>
          <p:nvPr/>
        </p:nvCxnSpPr>
        <p:spPr>
          <a:xfrm>
            <a:off x="9115247" y="936498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6BF0BAD-56D1-F581-C975-8300B436FD6F}"/>
              </a:ext>
            </a:extLst>
          </p:cNvPr>
          <p:cNvSpPr txBox="1"/>
          <p:nvPr/>
        </p:nvSpPr>
        <p:spPr>
          <a:xfrm>
            <a:off x="8722868" y="198595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01836CD-BB77-02BF-DAE5-D85CED4B05D1}"/>
              </a:ext>
            </a:extLst>
          </p:cNvPr>
          <p:cNvCxnSpPr>
            <a:cxnSpLocks/>
          </p:cNvCxnSpPr>
          <p:nvPr/>
        </p:nvCxnSpPr>
        <p:spPr>
          <a:xfrm>
            <a:off x="6743349" y="1334805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DB20B8C-93DD-A462-7326-C0177C577C9A}"/>
              </a:ext>
            </a:extLst>
          </p:cNvPr>
          <p:cNvSpPr txBox="1"/>
          <p:nvPr/>
        </p:nvSpPr>
        <p:spPr>
          <a:xfrm>
            <a:off x="6813543" y="11501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D9897B3-1571-FF8A-AD58-12DACEE65A2B}"/>
              </a:ext>
            </a:extLst>
          </p:cNvPr>
          <p:cNvCxnSpPr>
            <a:cxnSpLocks/>
          </p:cNvCxnSpPr>
          <p:nvPr/>
        </p:nvCxnSpPr>
        <p:spPr>
          <a:xfrm>
            <a:off x="9714801" y="6283030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2DE12A1-3EDC-D86F-4C26-6B6C2BD072CB}"/>
              </a:ext>
            </a:extLst>
          </p:cNvPr>
          <p:cNvSpPr txBox="1"/>
          <p:nvPr/>
        </p:nvSpPr>
        <p:spPr>
          <a:xfrm>
            <a:off x="9249220" y="636710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BA5681C-5AFC-147F-9E43-8E0C08EE677B}"/>
              </a:ext>
            </a:extLst>
          </p:cNvPr>
          <p:cNvCxnSpPr>
            <a:cxnSpLocks/>
          </p:cNvCxnSpPr>
          <p:nvPr/>
        </p:nvCxnSpPr>
        <p:spPr>
          <a:xfrm>
            <a:off x="5627163" y="4966254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CBBED57-0123-82E8-1931-FFF9D1EF11F7}"/>
              </a:ext>
            </a:extLst>
          </p:cNvPr>
          <p:cNvSpPr txBox="1"/>
          <p:nvPr/>
        </p:nvSpPr>
        <p:spPr>
          <a:xfrm>
            <a:off x="7517743" y="478282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82E46-3FB5-3297-58CE-8ADB50D109E3}"/>
              </a:ext>
            </a:extLst>
          </p:cNvPr>
          <p:cNvCxnSpPr>
            <a:cxnSpLocks/>
          </p:cNvCxnSpPr>
          <p:nvPr/>
        </p:nvCxnSpPr>
        <p:spPr>
          <a:xfrm>
            <a:off x="7180322" y="319730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26ADC6F-D6B6-5BCC-329C-970C671FD638}"/>
              </a:ext>
            </a:extLst>
          </p:cNvPr>
          <p:cNvSpPr txBox="1"/>
          <p:nvPr/>
        </p:nvSpPr>
        <p:spPr>
          <a:xfrm>
            <a:off x="6851476" y="433149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85C5194-6910-0A8D-B07A-A4C430725C6A}"/>
              </a:ext>
            </a:extLst>
          </p:cNvPr>
          <p:cNvCxnSpPr>
            <a:cxnSpLocks/>
          </p:cNvCxnSpPr>
          <p:nvPr/>
        </p:nvCxnSpPr>
        <p:spPr>
          <a:xfrm>
            <a:off x="4796717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A89D1AB-E0EE-5B41-E8D1-998FF2792793}"/>
              </a:ext>
            </a:extLst>
          </p:cNvPr>
          <p:cNvSpPr txBox="1"/>
          <p:nvPr/>
        </p:nvSpPr>
        <p:spPr>
          <a:xfrm>
            <a:off x="4453561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594EEE2-4134-FC7E-DD15-D9297B81FBB7}"/>
              </a:ext>
            </a:extLst>
          </p:cNvPr>
          <p:cNvCxnSpPr>
            <a:cxnSpLocks/>
          </p:cNvCxnSpPr>
          <p:nvPr/>
        </p:nvCxnSpPr>
        <p:spPr>
          <a:xfrm>
            <a:off x="981965" y="5614008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EF55432-F30C-59EC-CF1C-6BB30421B176}"/>
              </a:ext>
            </a:extLst>
          </p:cNvPr>
          <p:cNvSpPr txBox="1"/>
          <p:nvPr/>
        </p:nvSpPr>
        <p:spPr>
          <a:xfrm>
            <a:off x="3792919" y="544193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6BFD130-3FE8-87DE-2725-03575B8E34C2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FD03726-582E-F75C-172C-BCC30BB9F205}"/>
              </a:ext>
            </a:extLst>
          </p:cNvPr>
          <p:cNvSpPr txBox="1"/>
          <p:nvPr/>
        </p:nvSpPr>
        <p:spPr>
          <a:xfrm>
            <a:off x="973273" y="212238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FF429C-21CB-EA18-827C-573E58BD368C}"/>
              </a:ext>
            </a:extLst>
          </p:cNvPr>
          <p:cNvCxnSpPr>
            <a:cxnSpLocks/>
          </p:cNvCxnSpPr>
          <p:nvPr/>
        </p:nvCxnSpPr>
        <p:spPr>
          <a:xfrm>
            <a:off x="5155417" y="231948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9F52B9DA-32C8-00AF-3504-500E6CABD945}"/>
              </a:ext>
            </a:extLst>
          </p:cNvPr>
          <p:cNvSpPr txBox="1"/>
          <p:nvPr/>
        </p:nvSpPr>
        <p:spPr>
          <a:xfrm>
            <a:off x="5139696" y="212975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E8427C6-17FD-EAF0-663A-E846DD8E9914}"/>
              </a:ext>
            </a:extLst>
          </p:cNvPr>
          <p:cNvCxnSpPr>
            <a:cxnSpLocks/>
          </p:cNvCxnSpPr>
          <p:nvPr/>
        </p:nvCxnSpPr>
        <p:spPr>
          <a:xfrm>
            <a:off x="3284828" y="425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26FC9D2-DAE6-4EC2-5675-3AA2C537A7FC}"/>
              </a:ext>
            </a:extLst>
          </p:cNvPr>
          <p:cNvSpPr txBox="1"/>
          <p:nvPr/>
        </p:nvSpPr>
        <p:spPr>
          <a:xfrm>
            <a:off x="2943911" y="13889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6041D82-B171-AE82-7F81-D29748ED8F5E}"/>
              </a:ext>
            </a:extLst>
          </p:cNvPr>
          <p:cNvCxnSpPr>
            <a:cxnSpLocks/>
          </p:cNvCxnSpPr>
          <p:nvPr/>
        </p:nvCxnSpPr>
        <p:spPr>
          <a:xfrm>
            <a:off x="3283065" y="2666315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9022629-CA0C-4326-13F4-B3A785E7C9CA}"/>
              </a:ext>
            </a:extLst>
          </p:cNvPr>
          <p:cNvSpPr txBox="1"/>
          <p:nvPr/>
        </p:nvSpPr>
        <p:spPr>
          <a:xfrm>
            <a:off x="2942148" y="28009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52F767B-175B-E8B6-D1F0-B39229AACA98}"/>
              </a:ext>
            </a:extLst>
          </p:cNvPr>
          <p:cNvCxnSpPr>
            <a:cxnSpLocks/>
          </p:cNvCxnSpPr>
          <p:nvPr/>
        </p:nvCxnSpPr>
        <p:spPr>
          <a:xfrm>
            <a:off x="973273" y="1020161"/>
            <a:ext cx="57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FFD968B-C546-623A-0F6B-656E1EF8B6C5}"/>
              </a:ext>
            </a:extLst>
          </p:cNvPr>
          <p:cNvSpPr txBox="1"/>
          <p:nvPr/>
        </p:nvSpPr>
        <p:spPr>
          <a:xfrm>
            <a:off x="5728139" y="83549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 mm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79B4DB5-E462-EEEE-200C-BC6C00D7F02D}"/>
              </a:ext>
            </a:extLst>
          </p:cNvPr>
          <p:cNvCxnSpPr>
            <a:cxnSpLocks/>
          </p:cNvCxnSpPr>
          <p:nvPr/>
        </p:nvCxnSpPr>
        <p:spPr>
          <a:xfrm>
            <a:off x="1487473" y="2324360"/>
            <a:ext cx="367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F5AAB221-9959-CDBC-C067-533495F66C30}"/>
              </a:ext>
            </a:extLst>
          </p:cNvPr>
          <p:cNvSpPr txBox="1"/>
          <p:nvPr/>
        </p:nvSpPr>
        <p:spPr>
          <a:xfrm>
            <a:off x="1562991" y="214093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118.5mm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16FE74F-580B-E7E4-A44A-FB7BD7F8EB02}"/>
              </a:ext>
            </a:extLst>
          </p:cNvPr>
          <p:cNvCxnSpPr>
            <a:cxnSpLocks/>
          </p:cNvCxnSpPr>
          <p:nvPr/>
        </p:nvCxnSpPr>
        <p:spPr>
          <a:xfrm>
            <a:off x="8326621" y="2518578"/>
            <a:ext cx="47422" cy="429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CFEB5DB-5C3C-2DB8-21E8-D7BC1B1CCD99}"/>
              </a:ext>
            </a:extLst>
          </p:cNvPr>
          <p:cNvSpPr txBox="1"/>
          <p:nvPr/>
        </p:nvSpPr>
        <p:spPr>
          <a:xfrm>
            <a:off x="7993107" y="384435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3D6BE3-585B-C9E3-113C-4E0808F70B8C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531910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19350" cy="680289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651196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E6CF7BE4-0F76-1C00-9B07-CF8C69A1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98225" y="4232863"/>
            <a:ext cx="2593253" cy="168188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 rot="10800000">
            <a:off x="1470673" y="1047136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F9C9CF-412B-0C52-2B6F-2ECE01F577F7}"/>
              </a:ext>
            </a:extLst>
          </p:cNvPr>
          <p:cNvSpPr/>
          <p:nvPr/>
        </p:nvSpPr>
        <p:spPr>
          <a:xfrm>
            <a:off x="7281548" y="9898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pic>
        <p:nvPicPr>
          <p:cNvPr id="1026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5C539EB9-D32D-D596-F249-160B7CF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60088" y="2401611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F5581-BF85-86B5-8620-1B3A7E602DA7}"/>
              </a:ext>
            </a:extLst>
          </p:cNvPr>
          <p:cNvSpPr/>
          <p:nvPr/>
        </p:nvSpPr>
        <p:spPr>
          <a:xfrm>
            <a:off x="1487152" y="4173596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56DDE-72A8-C279-855A-8D5FE93A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03918" y="2331846"/>
            <a:ext cx="802120" cy="83043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0021BC8-3527-60ED-981F-70634BDA04BC}"/>
              </a:ext>
            </a:extLst>
          </p:cNvPr>
          <p:cNvCxnSpPr>
            <a:cxnSpLocks/>
          </p:cNvCxnSpPr>
          <p:nvPr/>
        </p:nvCxnSpPr>
        <p:spPr>
          <a:xfrm>
            <a:off x="7488442" y="5855108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D08E3BC-C432-6817-2BF0-77D4414DEBDB}"/>
              </a:ext>
            </a:extLst>
          </p:cNvPr>
          <p:cNvSpPr txBox="1"/>
          <p:nvPr/>
        </p:nvSpPr>
        <p:spPr>
          <a:xfrm>
            <a:off x="7167534" y="6202270"/>
            <a:ext cx="715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B5D2AB4-8DCE-BAB5-A4B0-FF242724E5AD}"/>
              </a:ext>
            </a:extLst>
          </p:cNvPr>
          <p:cNvSpPr txBox="1"/>
          <p:nvPr/>
        </p:nvSpPr>
        <p:spPr>
          <a:xfrm>
            <a:off x="9343753" y="490911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BF285F-616A-0ECB-7631-A6B5F4A16BF8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5627163" y="5061160"/>
            <a:ext cx="1071062" cy="1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A3C636-CA35-E68B-5418-15E2FDC445BF}"/>
              </a:ext>
            </a:extLst>
          </p:cNvPr>
          <p:cNvCxnSpPr>
            <a:cxnSpLocks/>
          </p:cNvCxnSpPr>
          <p:nvPr/>
        </p:nvCxnSpPr>
        <p:spPr>
          <a:xfrm>
            <a:off x="9249220" y="508804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9EBB839-A157-1913-A6C4-1B5B21ACB207}"/>
              </a:ext>
            </a:extLst>
          </p:cNvPr>
          <p:cNvSpPr txBox="1"/>
          <p:nvPr/>
        </p:nvSpPr>
        <p:spPr>
          <a:xfrm>
            <a:off x="6187275" y="48686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3B056D-6B77-D1C4-CF14-30205926800B}"/>
              </a:ext>
            </a:extLst>
          </p:cNvPr>
          <p:cNvCxnSpPr>
            <a:cxnSpLocks/>
          </p:cNvCxnSpPr>
          <p:nvPr/>
        </p:nvCxnSpPr>
        <p:spPr>
          <a:xfrm>
            <a:off x="8742063" y="36320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0BB46F7-C090-0125-1125-BCED9260867A}"/>
              </a:ext>
            </a:extLst>
          </p:cNvPr>
          <p:cNvSpPr txBox="1"/>
          <p:nvPr/>
        </p:nvSpPr>
        <p:spPr>
          <a:xfrm>
            <a:off x="8431337" y="3782522"/>
            <a:ext cx="694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0EEEC4-1AF3-0910-981E-F296FFC47194}"/>
              </a:ext>
            </a:extLst>
          </p:cNvPr>
          <p:cNvCxnSpPr>
            <a:cxnSpLocks/>
          </p:cNvCxnSpPr>
          <p:nvPr/>
        </p:nvCxnSpPr>
        <p:spPr>
          <a:xfrm>
            <a:off x="9552570" y="7587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B3EC4B8-A3BD-2C6D-C35C-81F6C945ECB9}"/>
              </a:ext>
            </a:extLst>
          </p:cNvPr>
          <p:cNvSpPr txBox="1"/>
          <p:nvPr/>
        </p:nvSpPr>
        <p:spPr>
          <a:xfrm>
            <a:off x="9086989" y="9166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DE0F70F-5035-CE05-6FD5-59D5F517B713}"/>
              </a:ext>
            </a:extLst>
          </p:cNvPr>
          <p:cNvCxnSpPr>
            <a:cxnSpLocks/>
          </p:cNvCxnSpPr>
          <p:nvPr/>
        </p:nvCxnSpPr>
        <p:spPr>
          <a:xfrm>
            <a:off x="9041507" y="4247512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2B2B84F-62C1-DD7C-89F2-4A316FA072FC}"/>
              </a:ext>
            </a:extLst>
          </p:cNvPr>
          <p:cNvSpPr txBox="1"/>
          <p:nvPr/>
        </p:nvSpPr>
        <p:spPr>
          <a:xfrm>
            <a:off x="8796610" y="4574293"/>
            <a:ext cx="568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1F97C7F-A013-DC37-D914-69863F5B0ACA}"/>
              </a:ext>
            </a:extLst>
          </p:cNvPr>
          <p:cNvCxnSpPr>
            <a:cxnSpLocks/>
          </p:cNvCxnSpPr>
          <p:nvPr/>
        </p:nvCxnSpPr>
        <p:spPr>
          <a:xfrm>
            <a:off x="6740163" y="5245826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8EBF5E-120C-9004-032C-EA32A832F17C}"/>
              </a:ext>
            </a:extLst>
          </p:cNvPr>
          <p:cNvSpPr txBox="1"/>
          <p:nvPr/>
        </p:nvSpPr>
        <p:spPr>
          <a:xfrm>
            <a:off x="6876723" y="506116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24DC295-698D-C1EC-ED99-B051DEFC835B}"/>
              </a:ext>
            </a:extLst>
          </p:cNvPr>
          <p:cNvCxnSpPr>
            <a:cxnSpLocks/>
          </p:cNvCxnSpPr>
          <p:nvPr/>
        </p:nvCxnSpPr>
        <p:spPr>
          <a:xfrm flipV="1">
            <a:off x="1500933" y="4313977"/>
            <a:ext cx="1897602" cy="1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36B6E59-9C43-6B45-FAAA-0097C4E85086}"/>
              </a:ext>
            </a:extLst>
          </p:cNvPr>
          <p:cNvSpPr txBox="1"/>
          <p:nvPr/>
        </p:nvSpPr>
        <p:spPr>
          <a:xfrm>
            <a:off x="2444830" y="4124634"/>
            <a:ext cx="7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A477848-8A5B-9533-7372-0BF2942A7BBB}"/>
              </a:ext>
            </a:extLst>
          </p:cNvPr>
          <p:cNvCxnSpPr>
            <a:cxnSpLocks/>
          </p:cNvCxnSpPr>
          <p:nvPr/>
        </p:nvCxnSpPr>
        <p:spPr>
          <a:xfrm>
            <a:off x="3151566" y="4173596"/>
            <a:ext cx="0" cy="124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C68007-3BE1-6F8F-CB46-CF6184D9FF85}"/>
              </a:ext>
            </a:extLst>
          </p:cNvPr>
          <p:cNvSpPr txBox="1"/>
          <p:nvPr/>
        </p:nvSpPr>
        <p:spPr>
          <a:xfrm>
            <a:off x="2884546" y="4913329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40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F045AB8-49AF-60C3-76EA-CFEAD13B52B4}"/>
              </a:ext>
            </a:extLst>
          </p:cNvPr>
          <p:cNvCxnSpPr>
            <a:cxnSpLocks/>
          </p:cNvCxnSpPr>
          <p:nvPr/>
        </p:nvCxnSpPr>
        <p:spPr>
          <a:xfrm>
            <a:off x="1467461" y="1335093"/>
            <a:ext cx="2845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528F85B-9F6C-A653-2A3C-424C5E280659}"/>
              </a:ext>
            </a:extLst>
          </p:cNvPr>
          <p:cNvSpPr txBox="1"/>
          <p:nvPr/>
        </p:nvSpPr>
        <p:spPr>
          <a:xfrm>
            <a:off x="1943344" y="115042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90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D5244C-51D1-394F-457B-C5FDE01A63BB}"/>
              </a:ext>
            </a:extLst>
          </p:cNvPr>
          <p:cNvCxnSpPr>
            <a:cxnSpLocks/>
          </p:cNvCxnSpPr>
          <p:nvPr/>
        </p:nvCxnSpPr>
        <p:spPr>
          <a:xfrm>
            <a:off x="2560063" y="1047135"/>
            <a:ext cx="0" cy="113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7AA2C16-A904-2558-F75D-DCE138DA850D}"/>
              </a:ext>
            </a:extLst>
          </p:cNvPr>
          <p:cNvSpPr txBox="1"/>
          <p:nvPr/>
        </p:nvSpPr>
        <p:spPr>
          <a:xfrm>
            <a:off x="2293043" y="1675423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35 mm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A688BC6-72C9-47DF-06C7-D4E1A1AAB8FE}"/>
              </a:ext>
            </a:extLst>
          </p:cNvPr>
          <p:cNvCxnSpPr>
            <a:cxnSpLocks/>
          </p:cNvCxnSpPr>
          <p:nvPr/>
        </p:nvCxnSpPr>
        <p:spPr>
          <a:xfrm>
            <a:off x="5627163" y="2090316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1009B9C-0EEF-DA8B-414E-54F70E20D625}"/>
              </a:ext>
            </a:extLst>
          </p:cNvPr>
          <p:cNvSpPr txBox="1"/>
          <p:nvPr/>
        </p:nvSpPr>
        <p:spPr>
          <a:xfrm>
            <a:off x="7517743" y="190688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92B8F0C-C744-F863-A6B1-21E176B013F2}"/>
              </a:ext>
            </a:extLst>
          </p:cNvPr>
          <p:cNvCxnSpPr>
            <a:cxnSpLocks/>
          </p:cNvCxnSpPr>
          <p:nvPr/>
        </p:nvCxnSpPr>
        <p:spPr>
          <a:xfrm>
            <a:off x="6177136" y="520479"/>
            <a:ext cx="1162" cy="313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D3A106-4437-107F-F6F1-85BB5C1CB5F5}"/>
              </a:ext>
            </a:extLst>
          </p:cNvPr>
          <p:cNvSpPr txBox="1"/>
          <p:nvPr/>
        </p:nvSpPr>
        <p:spPr>
          <a:xfrm>
            <a:off x="5931130" y="3048574"/>
            <a:ext cx="58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5EB8A12-B377-C6D2-284D-B76598F4F4D8}"/>
              </a:ext>
            </a:extLst>
          </p:cNvPr>
          <p:cNvCxnSpPr>
            <a:cxnSpLocks/>
          </p:cNvCxnSpPr>
          <p:nvPr/>
        </p:nvCxnSpPr>
        <p:spPr>
          <a:xfrm>
            <a:off x="977366" y="1930550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E780BA3-FCCE-9DC0-100C-80F50962D8FC}"/>
              </a:ext>
            </a:extLst>
          </p:cNvPr>
          <p:cNvCxnSpPr>
            <a:cxnSpLocks/>
          </p:cNvCxnSpPr>
          <p:nvPr/>
        </p:nvCxnSpPr>
        <p:spPr>
          <a:xfrm>
            <a:off x="4321267" y="1444342"/>
            <a:ext cx="1334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8B7D283-89FF-6850-5E9B-3663FB30C092}"/>
              </a:ext>
            </a:extLst>
          </p:cNvPr>
          <p:cNvSpPr txBox="1"/>
          <p:nvPr/>
        </p:nvSpPr>
        <p:spPr>
          <a:xfrm>
            <a:off x="4316486" y="125967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43.5 mm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AE04D7-70F5-BF80-2830-2D41F77DC131}"/>
              </a:ext>
            </a:extLst>
          </p:cNvPr>
          <p:cNvSpPr txBox="1"/>
          <p:nvPr/>
        </p:nvSpPr>
        <p:spPr>
          <a:xfrm>
            <a:off x="961645" y="174082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7905F4FC-C68D-5E46-0C62-2306FF809750}"/>
              </a:ext>
            </a:extLst>
          </p:cNvPr>
          <p:cNvCxnSpPr>
            <a:cxnSpLocks/>
          </p:cNvCxnSpPr>
          <p:nvPr/>
        </p:nvCxnSpPr>
        <p:spPr>
          <a:xfrm>
            <a:off x="988994" y="295366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8B4D1D-7EBC-A1F8-693C-9E531BD05BB0}"/>
              </a:ext>
            </a:extLst>
          </p:cNvPr>
          <p:cNvSpPr txBox="1"/>
          <p:nvPr/>
        </p:nvSpPr>
        <p:spPr>
          <a:xfrm>
            <a:off x="973273" y="276393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5BBF5B4-8696-B372-DD45-4AD666D142D7}"/>
              </a:ext>
            </a:extLst>
          </p:cNvPr>
          <p:cNvCxnSpPr>
            <a:cxnSpLocks/>
          </p:cNvCxnSpPr>
          <p:nvPr/>
        </p:nvCxnSpPr>
        <p:spPr>
          <a:xfrm>
            <a:off x="6553517" y="4852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49F95211-F532-108D-F362-6FB124E09811}"/>
              </a:ext>
            </a:extLst>
          </p:cNvPr>
          <p:cNvSpPr txBox="1"/>
          <p:nvPr/>
        </p:nvSpPr>
        <p:spPr>
          <a:xfrm>
            <a:off x="6224671" y="11827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86ED924-6D61-F996-9999-BD4759D58648}"/>
              </a:ext>
            </a:extLst>
          </p:cNvPr>
          <p:cNvCxnSpPr>
            <a:cxnSpLocks/>
          </p:cNvCxnSpPr>
          <p:nvPr/>
        </p:nvCxnSpPr>
        <p:spPr>
          <a:xfrm>
            <a:off x="4146142" y="53854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7A09B029-82BB-E23D-CFC8-03DF19BD9883}"/>
              </a:ext>
            </a:extLst>
          </p:cNvPr>
          <p:cNvSpPr txBox="1"/>
          <p:nvPr/>
        </p:nvSpPr>
        <p:spPr>
          <a:xfrm>
            <a:off x="3805225" y="67318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2F858F-1CAF-A937-5E2A-7767500DC14E}"/>
              </a:ext>
            </a:extLst>
          </p:cNvPr>
          <p:cNvCxnSpPr>
            <a:cxnSpLocks/>
          </p:cNvCxnSpPr>
          <p:nvPr/>
        </p:nvCxnSpPr>
        <p:spPr>
          <a:xfrm>
            <a:off x="1013847" y="4739412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3EE6A71-1CD3-A147-3EC2-DC357C889CDB}"/>
              </a:ext>
            </a:extLst>
          </p:cNvPr>
          <p:cNvSpPr txBox="1"/>
          <p:nvPr/>
        </p:nvSpPr>
        <p:spPr>
          <a:xfrm>
            <a:off x="998126" y="454968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238C2F-24BB-024D-9676-30D5E37107A1}"/>
              </a:ext>
            </a:extLst>
          </p:cNvPr>
          <p:cNvCxnSpPr>
            <a:cxnSpLocks/>
          </p:cNvCxnSpPr>
          <p:nvPr/>
        </p:nvCxnSpPr>
        <p:spPr>
          <a:xfrm>
            <a:off x="2407299" y="3639734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C361657D-CDF6-F648-5AE7-770E581B61C5}"/>
              </a:ext>
            </a:extLst>
          </p:cNvPr>
          <p:cNvSpPr txBox="1"/>
          <p:nvPr/>
        </p:nvSpPr>
        <p:spPr>
          <a:xfrm>
            <a:off x="2066382" y="3774374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DEDEBC8-B82B-BAF1-3FF6-E663B7DCBE42}"/>
              </a:ext>
            </a:extLst>
          </p:cNvPr>
          <p:cNvCxnSpPr>
            <a:cxnSpLocks/>
          </p:cNvCxnSpPr>
          <p:nvPr/>
        </p:nvCxnSpPr>
        <p:spPr>
          <a:xfrm>
            <a:off x="7099476" y="7587"/>
            <a:ext cx="56312" cy="4290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B05C252-ACBA-E79C-3DE7-B0B5D80C6460}"/>
              </a:ext>
            </a:extLst>
          </p:cNvPr>
          <p:cNvSpPr txBox="1"/>
          <p:nvPr/>
        </p:nvSpPr>
        <p:spPr>
          <a:xfrm>
            <a:off x="6770407" y="269297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5878BAF-92B2-D7AE-096B-1719FF066DC4}"/>
              </a:ext>
            </a:extLst>
          </p:cNvPr>
          <p:cNvCxnSpPr>
            <a:cxnSpLocks/>
          </p:cNvCxnSpPr>
          <p:nvPr/>
        </p:nvCxnSpPr>
        <p:spPr>
          <a:xfrm>
            <a:off x="2922019" y="48529"/>
            <a:ext cx="53177" cy="4152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D99A808-80C9-4FF6-BDFC-3A9F3CC3F1F6}"/>
              </a:ext>
            </a:extLst>
          </p:cNvPr>
          <p:cNvSpPr txBox="1"/>
          <p:nvPr/>
        </p:nvSpPr>
        <p:spPr>
          <a:xfrm>
            <a:off x="2617971" y="33768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E56EBDA-C9BE-C757-A150-8B127892D914}"/>
              </a:ext>
            </a:extLst>
          </p:cNvPr>
          <p:cNvSpPr txBox="1"/>
          <p:nvPr/>
        </p:nvSpPr>
        <p:spPr>
          <a:xfrm>
            <a:off x="4197040" y="51024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73.5 mm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E8C3AF4-0F49-ACCF-B7A8-98952E9039C5}"/>
              </a:ext>
            </a:extLst>
          </p:cNvPr>
          <p:cNvCxnSpPr>
            <a:cxnSpLocks/>
          </p:cNvCxnSpPr>
          <p:nvPr/>
        </p:nvCxnSpPr>
        <p:spPr>
          <a:xfrm flipV="1">
            <a:off x="3398535" y="5278442"/>
            <a:ext cx="2220599" cy="12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AC3F4E5-4B45-508A-E37B-D00D42E7C138}"/>
              </a:ext>
            </a:extLst>
          </p:cNvPr>
          <p:cNvCxnSpPr>
            <a:cxnSpLocks/>
          </p:cNvCxnSpPr>
          <p:nvPr/>
        </p:nvCxnSpPr>
        <p:spPr>
          <a:xfrm>
            <a:off x="5183835" y="290470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CC864E3-4955-0188-C4A1-1C0DD66C6A5D}"/>
              </a:ext>
            </a:extLst>
          </p:cNvPr>
          <p:cNvSpPr txBox="1"/>
          <p:nvPr/>
        </p:nvSpPr>
        <p:spPr>
          <a:xfrm>
            <a:off x="5168114" y="271497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B6FD58C-C639-5C20-821D-DA1B7D1630B4}"/>
              </a:ext>
            </a:extLst>
          </p:cNvPr>
          <p:cNvCxnSpPr>
            <a:cxnSpLocks/>
          </p:cNvCxnSpPr>
          <p:nvPr/>
        </p:nvCxnSpPr>
        <p:spPr>
          <a:xfrm>
            <a:off x="4538227" y="3150568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C636E4D3-5958-2D1B-9CFB-DDFB701A8B7C}"/>
              </a:ext>
            </a:extLst>
          </p:cNvPr>
          <p:cNvSpPr txBox="1"/>
          <p:nvPr/>
        </p:nvSpPr>
        <p:spPr>
          <a:xfrm>
            <a:off x="4197310" y="3285208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010D2D2-0FF5-77B4-617A-85582B29327D}"/>
              </a:ext>
            </a:extLst>
          </p:cNvPr>
          <p:cNvCxnSpPr>
            <a:cxnSpLocks/>
          </p:cNvCxnSpPr>
          <p:nvPr/>
        </p:nvCxnSpPr>
        <p:spPr>
          <a:xfrm>
            <a:off x="4403918" y="2257009"/>
            <a:ext cx="80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3AE0361-AF42-C739-FC95-7AF2247BA93B}"/>
              </a:ext>
            </a:extLst>
          </p:cNvPr>
          <p:cNvSpPr txBox="1"/>
          <p:nvPr/>
        </p:nvSpPr>
        <p:spPr>
          <a:xfrm>
            <a:off x="4311075" y="2062939"/>
            <a:ext cx="73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6135A06-68C4-FB5E-8F01-1A6C47776D64}"/>
              </a:ext>
            </a:extLst>
          </p:cNvPr>
          <p:cNvCxnSpPr>
            <a:cxnSpLocks/>
          </p:cNvCxnSpPr>
          <p:nvPr/>
        </p:nvCxnSpPr>
        <p:spPr>
          <a:xfrm>
            <a:off x="4983197" y="15881"/>
            <a:ext cx="25033" cy="2339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9EBEDFF7-A3A7-453E-D044-7DB1FA55C26B}"/>
              </a:ext>
            </a:extLst>
          </p:cNvPr>
          <p:cNvSpPr txBox="1"/>
          <p:nvPr/>
        </p:nvSpPr>
        <p:spPr>
          <a:xfrm>
            <a:off x="4683006" y="1012483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 mm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D89EA2BA-E051-52B7-37E2-7048ECCC92B5}"/>
              </a:ext>
            </a:extLst>
          </p:cNvPr>
          <p:cNvCxnSpPr>
            <a:cxnSpLocks/>
          </p:cNvCxnSpPr>
          <p:nvPr/>
        </p:nvCxnSpPr>
        <p:spPr>
          <a:xfrm>
            <a:off x="5004822" y="3169687"/>
            <a:ext cx="8571" cy="363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45BB00EB-7FE1-B64F-FE90-58D08B2CFDA5}"/>
              </a:ext>
            </a:extLst>
          </p:cNvPr>
          <p:cNvSpPr txBox="1"/>
          <p:nvPr/>
        </p:nvSpPr>
        <p:spPr>
          <a:xfrm>
            <a:off x="4660387" y="416628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B4DB8DD6-BD30-A40A-8509-8FDAC9C49D7F}"/>
              </a:ext>
            </a:extLst>
          </p:cNvPr>
          <p:cNvCxnSpPr>
            <a:cxnSpLocks/>
          </p:cNvCxnSpPr>
          <p:nvPr/>
        </p:nvCxnSpPr>
        <p:spPr>
          <a:xfrm>
            <a:off x="3632007" y="24384"/>
            <a:ext cx="0" cy="1030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8BA3580D-9841-871D-8B7D-9116DF14BFE1}"/>
              </a:ext>
            </a:extLst>
          </p:cNvPr>
          <p:cNvSpPr txBox="1"/>
          <p:nvPr/>
        </p:nvSpPr>
        <p:spPr>
          <a:xfrm>
            <a:off x="3291090" y="6731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 mm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8DEB50A-0D39-1B00-B911-D84C2FFAFA13}"/>
              </a:ext>
            </a:extLst>
          </p:cNvPr>
          <p:cNvCxnSpPr>
            <a:cxnSpLocks/>
          </p:cNvCxnSpPr>
          <p:nvPr/>
        </p:nvCxnSpPr>
        <p:spPr>
          <a:xfrm>
            <a:off x="3748875" y="2178355"/>
            <a:ext cx="25826" cy="4631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C9CE4D5E-24E7-F429-735D-949D47A4C183}"/>
              </a:ext>
            </a:extLst>
          </p:cNvPr>
          <p:cNvSpPr txBox="1"/>
          <p:nvPr/>
        </p:nvSpPr>
        <p:spPr>
          <a:xfrm>
            <a:off x="3398535" y="272810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154 mm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55A50D8-0BB0-79E9-7732-5A7B11A76868}"/>
              </a:ext>
            </a:extLst>
          </p:cNvPr>
          <p:cNvCxnSpPr>
            <a:cxnSpLocks/>
          </p:cNvCxnSpPr>
          <p:nvPr/>
        </p:nvCxnSpPr>
        <p:spPr>
          <a:xfrm>
            <a:off x="9936534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1B2B8DAD-2B42-93B3-E3E1-CB24A820B775}"/>
              </a:ext>
            </a:extLst>
          </p:cNvPr>
          <p:cNvSpPr txBox="1"/>
          <p:nvPr/>
        </p:nvSpPr>
        <p:spPr>
          <a:xfrm>
            <a:off x="9574655" y="2843516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3CEF85D-E038-C98C-6CBD-3A7759389F37}"/>
              </a:ext>
            </a:extLst>
          </p:cNvPr>
          <p:cNvCxnSpPr>
            <a:cxnSpLocks/>
          </p:cNvCxnSpPr>
          <p:nvPr/>
        </p:nvCxnSpPr>
        <p:spPr>
          <a:xfrm flipH="1">
            <a:off x="2066382" y="5407527"/>
            <a:ext cx="23426" cy="139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974B968E-1DB6-BA62-AB94-B546904BA3DF}"/>
              </a:ext>
            </a:extLst>
          </p:cNvPr>
          <p:cNvSpPr txBox="1"/>
          <p:nvPr/>
        </p:nvSpPr>
        <p:spPr>
          <a:xfrm>
            <a:off x="1734143" y="6050986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42 mm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B4AB53A1-E1DF-BFFD-867E-540BC88017EF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9484027-5586-7F8F-5944-EE6F47961ACF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</p:spTree>
    <p:extLst>
      <p:ext uri="{BB962C8B-B14F-4D97-AF65-F5344CB8AC3E}">
        <p14:creationId xmlns:p14="http://schemas.microsoft.com/office/powerpoint/2010/main" val="41423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31974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232120"/>
            <a:ext cx="4341974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800895"/>
            <a:ext cx="4341974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316751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1827056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351516"/>
            <a:ext cx="4341974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63840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63327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15938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1668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18772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362859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7170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925183" y="1268519"/>
            <a:ext cx="4341974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927190" y="189794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3039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3826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929566" y="230195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9004257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9006829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256158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registered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0871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3773613"/>
            <a:ext cx="4341974" cy="1220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49902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3472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0786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992065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46882" y="514451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384533" y="5590356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372341" y="600055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270161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396067" y="88213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142613" y="3944946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6045740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2790595"/>
            <a:ext cx="4341974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262849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6066759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6066759" y="232380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997618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925182" y="2729395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9007943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926956" y="3243139"/>
            <a:ext cx="4341974" cy="126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9004257" y="451038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93EFBA-73C3-88D4-4DF7-3A57B9513CAE}"/>
              </a:ext>
            </a:extLst>
          </p:cNvPr>
          <p:cNvSpPr txBox="1"/>
          <p:nvPr/>
        </p:nvSpPr>
        <p:spPr>
          <a:xfrm>
            <a:off x="236428" y="324313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E5162A3-FD5D-F62F-6291-7157AA935AFE}"/>
              </a:ext>
            </a:extLst>
          </p:cNvPr>
          <p:cNvSpPr txBox="1"/>
          <p:nvPr/>
        </p:nvSpPr>
        <p:spPr>
          <a:xfrm>
            <a:off x="372341" y="236758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DD84F-7B7F-CDF2-67DD-256B0BD07716}"/>
              </a:ext>
            </a:extLst>
          </p:cNvPr>
          <p:cNvSpPr txBox="1"/>
          <p:nvPr/>
        </p:nvSpPr>
        <p:spPr>
          <a:xfrm>
            <a:off x="383678" y="18724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E0871D-4B5F-D999-CE7A-CE399123765D}"/>
              </a:ext>
            </a:extLst>
          </p:cNvPr>
          <p:cNvSpPr txBox="1"/>
          <p:nvPr/>
        </p:nvSpPr>
        <p:spPr>
          <a:xfrm>
            <a:off x="401728" y="139408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85AAA8-68D2-E72A-AC56-C5C05C6DDC16}"/>
              </a:ext>
            </a:extLst>
          </p:cNvPr>
          <p:cNvSpPr txBox="1"/>
          <p:nvPr/>
        </p:nvSpPr>
        <p:spPr>
          <a:xfrm>
            <a:off x="6075434" y="28102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47FD44-71DF-0036-8B9D-ED4AA384E6EE}"/>
              </a:ext>
            </a:extLst>
          </p:cNvPr>
          <p:cNvSpPr txBox="1"/>
          <p:nvPr/>
        </p:nvSpPr>
        <p:spPr>
          <a:xfrm>
            <a:off x="5886967" y="3520654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SeasonXml.js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Office PowerPoint</Application>
  <PresentationFormat>Breitbild</PresentationFormat>
  <Paragraphs>347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273</cp:revision>
  <cp:lastPrinted>2022-05-19T19:29:22Z</cp:lastPrinted>
  <dcterms:created xsi:type="dcterms:W3CDTF">2020-01-31T23:44:26Z</dcterms:created>
  <dcterms:modified xsi:type="dcterms:W3CDTF">2022-05-25T19:54:18Z</dcterms:modified>
</cp:coreProperties>
</file>