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2202843" y="141409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61620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398053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1" y="343067"/>
            <a:ext cx="14841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804969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089979" y="1963593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248906" y="938130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2154621" y="769884"/>
            <a:ext cx="3835461" cy="3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3864375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7698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5034F0-8713-3BC6-9DC7-59374CA095F1}"/>
              </a:ext>
            </a:extLst>
          </p:cNvPr>
          <p:cNvCxnSpPr>
            <a:cxnSpLocks/>
          </p:cNvCxnSpPr>
          <p:nvPr/>
        </p:nvCxnSpPr>
        <p:spPr>
          <a:xfrm flipV="1">
            <a:off x="2455026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8347B01-3320-57A8-E4FA-8140580FABD7}"/>
              </a:ext>
            </a:extLst>
          </p:cNvPr>
          <p:cNvCxnSpPr>
            <a:cxnSpLocks/>
          </p:cNvCxnSpPr>
          <p:nvPr/>
        </p:nvCxnSpPr>
        <p:spPr>
          <a:xfrm flipV="1">
            <a:off x="5802563" y="8093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1E785D-F751-DED1-6C89-A478ECD3129D}"/>
              </a:ext>
            </a:extLst>
          </p:cNvPr>
          <p:cNvCxnSpPr>
            <a:cxnSpLocks/>
          </p:cNvCxnSpPr>
          <p:nvPr/>
        </p:nvCxnSpPr>
        <p:spPr>
          <a:xfrm flipV="1">
            <a:off x="5298067" y="7987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43144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 flipV="1">
            <a:off x="1638160" y="2846003"/>
            <a:ext cx="5324970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4526817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363945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3502800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6952356" y="28558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6062837" y="28460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95</cp:revision>
  <cp:lastPrinted>2024-10-31T17:11:33Z</cp:lastPrinted>
  <dcterms:created xsi:type="dcterms:W3CDTF">2020-04-04T07:27:22Z</dcterms:created>
  <dcterms:modified xsi:type="dcterms:W3CDTF">2024-11-12T19:13:27Z</dcterms:modified>
</cp:coreProperties>
</file>