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6" r:id="rId4"/>
    <p:sldId id="257" r:id="rId5"/>
    <p:sldId id="264" r:id="rId6"/>
    <p:sldId id="261" r:id="rId7"/>
    <p:sldId id="263" r:id="rId8"/>
    <p:sldId id="265" r:id="rId9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2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3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16.06.2025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16.06.2025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16.06.2025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16.06.2025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16.06.2025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16.06.2025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16.06.2025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16.06.2025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16.06.2025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16.06.2025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16.06.2025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16.06.2025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F326C67-4A02-6544-26E3-4BB0D396869E}"/>
              </a:ext>
            </a:extLst>
          </p:cNvPr>
          <p:cNvSpPr txBox="1"/>
          <p:nvPr/>
        </p:nvSpPr>
        <p:spPr>
          <a:xfrm>
            <a:off x="512481" y="822337"/>
            <a:ext cx="1794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800" b="1" dirty="0">
                <a:latin typeface="Arial Black" panose="020B0A04020102020204" pitchFamily="34" charset="0"/>
              </a:rPr>
              <a:t>Intranet</a:t>
            </a:r>
          </a:p>
        </p:txBody>
      </p:sp>
      <p:pic>
        <p:nvPicPr>
          <p:cNvPr id="6" name="Picture 2" descr="Tischplan generieren">
            <a:extLst>
              <a:ext uri="{FF2B5EF4-FFF2-40B4-BE49-F238E27FC236}">
                <a16:creationId xmlns:a16="http://schemas.microsoft.com/office/drawing/2014/main" id="{D9352F52-8152-9FEB-8B35-1BBE4DFFD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81" y="1345558"/>
            <a:ext cx="1451034" cy="108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1481711-4F82-4C9B-86E3-2390ACD1C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906" y="357636"/>
            <a:ext cx="2037426" cy="3025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15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CFEBA1DB-BA2B-09CD-17B9-D75C6722CFB0}"/>
              </a:ext>
            </a:extLst>
          </p:cNvPr>
          <p:cNvCxnSpPr>
            <a:cxnSpLocks/>
          </p:cNvCxnSpPr>
          <p:nvPr/>
        </p:nvCxnSpPr>
        <p:spPr>
          <a:xfrm flipV="1">
            <a:off x="3039916" y="1326292"/>
            <a:ext cx="0" cy="1248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9921F22B-CF59-66DF-072D-574CBBD81D1E}"/>
              </a:ext>
            </a:extLst>
          </p:cNvPr>
          <p:cNvCxnSpPr>
            <a:cxnSpLocks/>
          </p:cNvCxnSpPr>
          <p:nvPr/>
        </p:nvCxnSpPr>
        <p:spPr>
          <a:xfrm flipH="1" flipV="1">
            <a:off x="2952750" y="2565956"/>
            <a:ext cx="37230" cy="2247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2209567-3E82-84CD-0965-3931EF660DE0}"/>
              </a:ext>
            </a:extLst>
          </p:cNvPr>
          <p:cNvCxnSpPr>
            <a:cxnSpLocks/>
          </p:cNvCxnSpPr>
          <p:nvPr/>
        </p:nvCxnSpPr>
        <p:spPr>
          <a:xfrm flipV="1">
            <a:off x="2802818" y="2575149"/>
            <a:ext cx="0" cy="1842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B8B7FFD5-DC64-CA37-7655-B5E8BFA6B54A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193949" y="2575149"/>
            <a:ext cx="396" cy="186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D5B8F67-A2DC-E2BD-F803-26148FBA3290}"/>
              </a:ext>
            </a:extLst>
          </p:cNvPr>
          <p:cNvCxnSpPr>
            <a:cxnSpLocks/>
          </p:cNvCxnSpPr>
          <p:nvPr/>
        </p:nvCxnSpPr>
        <p:spPr>
          <a:xfrm>
            <a:off x="2212914" y="2558457"/>
            <a:ext cx="3835271" cy="360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hteck 7">
            <a:extLst>
              <a:ext uri="{FF2B5EF4-FFF2-40B4-BE49-F238E27FC236}">
                <a16:creationId xmlns:a16="http://schemas.microsoft.com/office/drawing/2014/main" id="{048D0515-10CF-92CF-D6E5-2A3FA126CDC8}"/>
              </a:ext>
            </a:extLst>
          </p:cNvPr>
          <p:cNvSpPr/>
          <p:nvPr/>
        </p:nvSpPr>
        <p:spPr>
          <a:xfrm>
            <a:off x="2135620" y="1751776"/>
            <a:ext cx="1948392" cy="37501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premises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</a:t>
            </a:r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Spagi_90_Chairs_V_1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4A85247-810C-A36B-D1E7-B4DDED9F12EF}"/>
              </a:ext>
            </a:extLst>
          </p:cNvPr>
          <p:cNvCxnSpPr>
            <a:cxnSpLocks/>
          </p:cNvCxnSpPr>
          <p:nvPr/>
        </p:nvCxnSpPr>
        <p:spPr>
          <a:xfrm flipV="1">
            <a:off x="1315835" y="1547294"/>
            <a:ext cx="4845917" cy="301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C48E2E99-CCE6-46E3-2FED-51541812CFE6}"/>
              </a:ext>
            </a:extLst>
          </p:cNvPr>
          <p:cNvCxnSpPr>
            <a:cxnSpLocks/>
          </p:cNvCxnSpPr>
          <p:nvPr/>
        </p:nvCxnSpPr>
        <p:spPr>
          <a:xfrm flipV="1">
            <a:off x="4413460" y="257647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0694212D-F687-00AD-FCE1-A15FDB996B34}"/>
              </a:ext>
            </a:extLst>
          </p:cNvPr>
          <p:cNvCxnSpPr>
            <a:cxnSpLocks/>
          </p:cNvCxnSpPr>
          <p:nvPr/>
        </p:nvCxnSpPr>
        <p:spPr>
          <a:xfrm flipV="1">
            <a:off x="2386742" y="2575149"/>
            <a:ext cx="0" cy="5412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B9902208-5560-EA17-A146-9D3D401FBA36}"/>
              </a:ext>
            </a:extLst>
          </p:cNvPr>
          <p:cNvCxnSpPr>
            <a:cxnSpLocks/>
          </p:cNvCxnSpPr>
          <p:nvPr/>
        </p:nvCxnSpPr>
        <p:spPr>
          <a:xfrm flipV="1">
            <a:off x="2508955" y="2565956"/>
            <a:ext cx="0" cy="9823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226810CE-79DD-5353-1C13-07F754193991}"/>
              </a:ext>
            </a:extLst>
          </p:cNvPr>
          <p:cNvCxnSpPr>
            <a:cxnSpLocks/>
          </p:cNvCxnSpPr>
          <p:nvPr/>
        </p:nvCxnSpPr>
        <p:spPr>
          <a:xfrm flipV="1">
            <a:off x="2647831" y="2565956"/>
            <a:ext cx="0" cy="1402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ussdiagramm: Karte 15">
            <a:extLst>
              <a:ext uri="{FF2B5EF4-FFF2-40B4-BE49-F238E27FC236}">
                <a16:creationId xmlns:a16="http://schemas.microsoft.com/office/drawing/2014/main" id="{E8A0A809-2262-28A8-7D78-8C1F7775DCDC}"/>
              </a:ext>
            </a:extLst>
          </p:cNvPr>
          <p:cNvSpPr/>
          <p:nvPr/>
        </p:nvSpPr>
        <p:spPr>
          <a:xfrm>
            <a:off x="2043375" y="3961836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ShowLayout.htm</a:t>
            </a:r>
          </a:p>
        </p:txBody>
      </p:sp>
      <p:sp>
        <p:nvSpPr>
          <p:cNvPr id="17" name="Flussdiagramm: Karte 16">
            <a:extLst>
              <a:ext uri="{FF2B5EF4-FFF2-40B4-BE49-F238E27FC236}">
                <a16:creationId xmlns:a16="http://schemas.microsoft.com/office/drawing/2014/main" id="{8763AB46-84FB-3B23-22DD-B4A88256DE86}"/>
              </a:ext>
            </a:extLst>
          </p:cNvPr>
          <p:cNvSpPr/>
          <p:nvPr/>
        </p:nvSpPr>
        <p:spPr>
          <a:xfrm>
            <a:off x="1392943" y="2761340"/>
            <a:ext cx="1602804" cy="255984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MakeReservation.htm</a:t>
            </a:r>
          </a:p>
        </p:txBody>
      </p:sp>
      <p:sp>
        <p:nvSpPr>
          <p:cNvPr id="18" name="Flussdiagramm: Karte 17">
            <a:extLst>
              <a:ext uri="{FF2B5EF4-FFF2-40B4-BE49-F238E27FC236}">
                <a16:creationId xmlns:a16="http://schemas.microsoft.com/office/drawing/2014/main" id="{CAC9886D-405F-BF78-19F9-6C0D28EF1D5A}"/>
              </a:ext>
            </a:extLst>
          </p:cNvPr>
          <p:cNvSpPr/>
          <p:nvPr/>
        </p:nvSpPr>
        <p:spPr>
          <a:xfrm>
            <a:off x="1553686" y="3119335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AddReservation.htm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D1AFD8EE-115B-679F-BEAD-7084C036E721}"/>
              </a:ext>
            </a:extLst>
          </p:cNvPr>
          <p:cNvSpPr/>
          <p:nvPr/>
        </p:nvSpPr>
        <p:spPr>
          <a:xfrm>
            <a:off x="1805439" y="3542005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SearchReservation.htm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02464626-EFD4-5AFD-7DED-E6A3D50BB8F3}"/>
              </a:ext>
            </a:extLst>
          </p:cNvPr>
          <p:cNvSpPr/>
          <p:nvPr/>
        </p:nvSpPr>
        <p:spPr>
          <a:xfrm>
            <a:off x="3233682" y="2749554"/>
            <a:ext cx="564436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5142A4B-7718-2F81-3846-9136F7517A60}"/>
              </a:ext>
            </a:extLst>
          </p:cNvPr>
          <p:cNvSpPr/>
          <p:nvPr/>
        </p:nvSpPr>
        <p:spPr>
          <a:xfrm>
            <a:off x="3870515" y="2749555"/>
            <a:ext cx="10905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6FBA7E-C017-A7B3-EBAA-1913B360B783}"/>
              </a:ext>
            </a:extLst>
          </p:cNvPr>
          <p:cNvSpPr/>
          <p:nvPr/>
        </p:nvSpPr>
        <p:spPr>
          <a:xfrm>
            <a:off x="8018280" y="2718570"/>
            <a:ext cx="12447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D50F0A19-C634-53F5-F4C6-F1806B457571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297882" y="2567005"/>
            <a:ext cx="11103" cy="10036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891D9D54-2BFF-6ADF-3071-C4C20A3C3586}"/>
              </a:ext>
            </a:extLst>
          </p:cNvPr>
          <p:cNvSpPr/>
          <p:nvPr/>
        </p:nvSpPr>
        <p:spPr>
          <a:xfrm>
            <a:off x="5042539" y="2755202"/>
            <a:ext cx="50607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sp>
        <p:nvSpPr>
          <p:cNvPr id="25" name="Flussdiagramm: Karte 24">
            <a:extLst>
              <a:ext uri="{FF2B5EF4-FFF2-40B4-BE49-F238E27FC236}">
                <a16:creationId xmlns:a16="http://schemas.microsoft.com/office/drawing/2014/main" id="{2E4E7AF4-AF63-CEA6-B295-92A1F1E3D1F1}"/>
              </a:ext>
            </a:extLst>
          </p:cNvPr>
          <p:cNvSpPr/>
          <p:nvPr/>
        </p:nvSpPr>
        <p:spPr>
          <a:xfrm>
            <a:off x="4407026" y="3570665"/>
            <a:ext cx="178171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Spagi_90_Chairs_V_1.xml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C28D1700-C7B8-D60C-DDD7-B640C1608639}"/>
              </a:ext>
            </a:extLst>
          </p:cNvPr>
          <p:cNvSpPr txBox="1"/>
          <p:nvPr/>
        </p:nvSpPr>
        <p:spPr>
          <a:xfrm>
            <a:off x="3121313" y="3007770"/>
            <a:ext cx="8247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/>
              <a:t>JavaScripts</a:t>
            </a:r>
            <a:endParaRPr lang="de-CH" b="1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B026A52-43AC-4441-8473-E01083207D97}"/>
              </a:ext>
            </a:extLst>
          </p:cNvPr>
          <p:cNvSpPr txBox="1"/>
          <p:nvPr/>
        </p:nvSpPr>
        <p:spPr>
          <a:xfrm>
            <a:off x="3879484" y="3002294"/>
            <a:ext cx="1125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Layout </a:t>
            </a:r>
            <a:r>
              <a:rPr lang="de-CH" sz="1100" b="1" dirty="0" err="1">
                <a:latin typeface="Aptos Narrow" panose="020B0004020202020204" pitchFamily="34" charset="0"/>
              </a:rPr>
              <a:t>images</a:t>
            </a:r>
            <a:endParaRPr lang="de-CH" b="1" dirty="0">
              <a:latin typeface="Aptos Narrow" panose="020B0004020202020204" pitchFamily="34" charset="0"/>
            </a:endParaRPr>
          </a:p>
        </p:txBody>
      </p: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550812F4-B888-4E4F-2C21-3857F7C65BDB}"/>
              </a:ext>
            </a:extLst>
          </p:cNvPr>
          <p:cNvCxnSpPr>
            <a:cxnSpLocks/>
          </p:cNvCxnSpPr>
          <p:nvPr/>
        </p:nvCxnSpPr>
        <p:spPr>
          <a:xfrm flipH="1" flipV="1">
            <a:off x="6558473" y="906764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01B1BB2F-5A0A-84B2-2897-5EFB610B85FF}"/>
              </a:ext>
            </a:extLst>
          </p:cNvPr>
          <p:cNvCxnSpPr>
            <a:cxnSpLocks/>
          </p:cNvCxnSpPr>
          <p:nvPr/>
        </p:nvCxnSpPr>
        <p:spPr>
          <a:xfrm flipH="1" flipV="1">
            <a:off x="212268" y="229136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lussdiagramm: Karte 33">
            <a:extLst>
              <a:ext uri="{FF2B5EF4-FFF2-40B4-BE49-F238E27FC236}">
                <a16:creationId xmlns:a16="http://schemas.microsoft.com/office/drawing/2014/main" id="{76879713-A408-3414-7AD2-BD87EF96B84C}"/>
              </a:ext>
            </a:extLst>
          </p:cNvPr>
          <p:cNvSpPr/>
          <p:nvPr/>
        </p:nvSpPr>
        <p:spPr>
          <a:xfrm>
            <a:off x="2316824" y="435088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ReservationList.htm</a:t>
            </a:r>
          </a:p>
        </p:txBody>
      </p:sp>
      <p:sp>
        <p:nvSpPr>
          <p:cNvPr id="35" name="Flussdiagramm: Karte 34">
            <a:extLst>
              <a:ext uri="{FF2B5EF4-FFF2-40B4-BE49-F238E27FC236}">
                <a16:creationId xmlns:a16="http://schemas.microsoft.com/office/drawing/2014/main" id="{08890597-25CB-0402-4725-E807EBD4F99F}"/>
              </a:ext>
            </a:extLst>
          </p:cNvPr>
          <p:cNvSpPr/>
          <p:nvPr/>
        </p:nvSpPr>
        <p:spPr>
          <a:xfrm>
            <a:off x="2633641" y="4771613"/>
            <a:ext cx="1649192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ReservationPrint.htm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A8B4726-A88A-697D-F14E-1DD6F62CEA8C}"/>
              </a:ext>
            </a:extLst>
          </p:cNvPr>
          <p:cNvSpPr/>
          <p:nvPr/>
        </p:nvSpPr>
        <p:spPr>
          <a:xfrm>
            <a:off x="2002653" y="743146"/>
            <a:ext cx="2115324" cy="5602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</a:t>
            </a:r>
          </a:p>
        </p:txBody>
      </p: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1FFB3F7E-D5D9-26B5-789E-3BAE9887C11D}"/>
              </a:ext>
            </a:extLst>
          </p:cNvPr>
          <p:cNvCxnSpPr>
            <a:cxnSpLocks/>
            <a:stCxn id="20" idx="0"/>
          </p:cNvCxnSpPr>
          <p:nvPr/>
        </p:nvCxnSpPr>
        <p:spPr>
          <a:xfrm flipV="1">
            <a:off x="3515900" y="2565956"/>
            <a:ext cx="2010" cy="183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93DE9AF7-5513-E1F8-9B45-5271CFB00F11}"/>
              </a:ext>
            </a:extLst>
          </p:cNvPr>
          <p:cNvCxnSpPr>
            <a:cxnSpLocks/>
          </p:cNvCxnSpPr>
          <p:nvPr/>
        </p:nvCxnSpPr>
        <p:spPr>
          <a:xfrm flipV="1">
            <a:off x="8601961" y="252870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>
            <a:extLst>
              <a:ext uri="{FF2B5EF4-FFF2-40B4-BE49-F238E27FC236}">
                <a16:creationId xmlns:a16="http://schemas.microsoft.com/office/drawing/2014/main" id="{F1E2E7B6-9CAA-ECF0-072C-F86433E1ACF8}"/>
              </a:ext>
            </a:extLst>
          </p:cNvPr>
          <p:cNvSpPr txBox="1"/>
          <p:nvPr/>
        </p:nvSpPr>
        <p:spPr>
          <a:xfrm>
            <a:off x="4638857" y="3865698"/>
            <a:ext cx="13527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 err="1">
                <a:latin typeface="Aptos Narrow" panose="020B0004020202020204" pitchFamily="34" charset="0"/>
              </a:rPr>
              <a:t>Defines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the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layout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284968A6-3C21-B508-C41E-CB98EE46192E}"/>
              </a:ext>
            </a:extLst>
          </p:cNvPr>
          <p:cNvSpPr txBox="1"/>
          <p:nvPr/>
        </p:nvSpPr>
        <p:spPr>
          <a:xfrm>
            <a:off x="120142" y="2745360"/>
            <a:ext cx="1271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Select </a:t>
            </a:r>
            <a:r>
              <a:rPr lang="de-CH" sz="1100" b="1" dirty="0" err="1">
                <a:latin typeface="Aptos Narrow" panose="020B0004020202020204" pitchFamily="34" charset="0"/>
              </a:rPr>
              <a:t>seats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4C2C8CFC-37CF-19EC-292E-C4E0F30733F7}"/>
              </a:ext>
            </a:extLst>
          </p:cNvPr>
          <p:cNvSpPr txBox="1"/>
          <p:nvPr/>
        </p:nvSpPr>
        <p:spPr>
          <a:xfrm>
            <a:off x="217427" y="3066998"/>
            <a:ext cx="14020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</a:t>
            </a:r>
            <a:r>
              <a:rPr lang="de-CH" sz="1100" b="1" dirty="0" err="1">
                <a:latin typeface="Aptos Narrow" panose="020B0004020202020204" pitchFamily="34" charset="0"/>
              </a:rPr>
              <a:t>Adminstrate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  <a:p>
            <a:pPr algn="r"/>
            <a:r>
              <a:rPr lang="de-CH" sz="1100" b="1" dirty="0">
                <a:latin typeface="Aptos Narrow" panose="020B0004020202020204" pitchFamily="34" charset="0"/>
              </a:rPr>
              <a:t>            </a:t>
            </a:r>
            <a:r>
              <a:rPr lang="de-CH" sz="1100" b="1" dirty="0" err="1">
                <a:latin typeface="Aptos Narrow" panose="020B0004020202020204" pitchFamily="34" charset="0"/>
              </a:rPr>
              <a:t>reservations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5271A2C-049C-1E49-A8FE-5BF0E57D4E6E}"/>
              </a:ext>
            </a:extLst>
          </p:cNvPr>
          <p:cNvSpPr txBox="1"/>
          <p:nvPr/>
        </p:nvSpPr>
        <p:spPr>
          <a:xfrm>
            <a:off x="146616" y="3459035"/>
            <a:ext cx="16491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Display and </a:t>
            </a:r>
            <a:r>
              <a:rPr lang="de-CH" sz="1100" b="1" dirty="0" err="1">
                <a:latin typeface="Aptos Narrow" panose="020B0004020202020204" pitchFamily="34" charset="0"/>
              </a:rPr>
              <a:t>search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</a:p>
          <a:p>
            <a:pPr algn="r"/>
            <a:r>
              <a:rPr lang="de-CH" sz="1100" b="1" dirty="0">
                <a:latin typeface="Aptos Narrow" panose="020B0004020202020204" pitchFamily="34" charset="0"/>
              </a:rPr>
              <a:t>            </a:t>
            </a:r>
            <a:r>
              <a:rPr lang="de-CH" sz="1100" b="1" dirty="0" err="1">
                <a:latin typeface="Aptos Narrow" panose="020B0004020202020204" pitchFamily="34" charset="0"/>
              </a:rPr>
              <a:t>reservations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05186551-0DAF-E89C-F51A-D2397618A0AF}"/>
              </a:ext>
            </a:extLst>
          </p:cNvPr>
          <p:cNvSpPr txBox="1"/>
          <p:nvPr/>
        </p:nvSpPr>
        <p:spPr>
          <a:xfrm>
            <a:off x="468703" y="3998693"/>
            <a:ext cx="1560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Display </a:t>
            </a:r>
            <a:r>
              <a:rPr lang="de-CH" sz="1100" b="1" dirty="0" err="1">
                <a:latin typeface="Aptos Narrow" panose="020B0004020202020204" pitchFamily="34" charset="0"/>
              </a:rPr>
              <a:t>the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layout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7B88919C-4643-9879-27A8-42163EC233BD}"/>
              </a:ext>
            </a:extLst>
          </p:cNvPr>
          <p:cNvSpPr txBox="1"/>
          <p:nvPr/>
        </p:nvSpPr>
        <p:spPr>
          <a:xfrm>
            <a:off x="760420" y="4399867"/>
            <a:ext cx="156017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List </a:t>
            </a:r>
            <a:r>
              <a:rPr lang="de-CH" sz="1100" b="1" dirty="0" err="1">
                <a:latin typeface="Aptos Narrow" panose="020B0004020202020204" pitchFamily="34" charset="0"/>
              </a:rPr>
              <a:t>reservationns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907CBC73-A6E4-59AC-17C0-FF83D33B1839}"/>
              </a:ext>
            </a:extLst>
          </p:cNvPr>
          <p:cNvSpPr txBox="1"/>
          <p:nvPr/>
        </p:nvSpPr>
        <p:spPr>
          <a:xfrm>
            <a:off x="1024478" y="4813910"/>
            <a:ext cx="16140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CH" sz="1100" b="1" dirty="0">
                <a:latin typeface="Aptos Narrow" panose="020B0004020202020204" pitchFamily="34" charset="0"/>
              </a:rPr>
              <a:t>App: Print </a:t>
            </a:r>
            <a:r>
              <a:rPr lang="de-CH" sz="1100" b="1" dirty="0" err="1">
                <a:latin typeface="Aptos Narrow" panose="020B0004020202020204" pitchFamily="34" charset="0"/>
              </a:rPr>
              <a:t>reservationns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B27DF9EA-0505-5312-416C-BAA8496DA828}"/>
              </a:ext>
            </a:extLst>
          </p:cNvPr>
          <p:cNvSpPr txBox="1"/>
          <p:nvPr/>
        </p:nvSpPr>
        <p:spPr>
          <a:xfrm>
            <a:off x="0" y="108741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Generated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directories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b="1" dirty="0" err="1">
                <a:latin typeface="Arial" panose="020B0604020202020204" pitchFamily="34" charset="0"/>
                <a:cs typeface="Arial" panose="020B0604020202020204" pitchFamily="34" charset="0"/>
              </a:rPr>
              <a:t>seating</a:t>
            </a:r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 plan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8D49A10-6B41-21E2-B8C2-CBC1A4436497}"/>
              </a:ext>
            </a:extLst>
          </p:cNvPr>
          <p:cNvSpPr txBox="1"/>
          <p:nvPr/>
        </p:nvSpPr>
        <p:spPr>
          <a:xfrm>
            <a:off x="7746945" y="2984659"/>
            <a:ext cx="1905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endParaRPr lang="de-CH" sz="1100" b="1" dirty="0">
              <a:latin typeface="Aptos Narrow" panose="020B0004020202020204" pitchFamily="34" charset="0"/>
            </a:endParaRPr>
          </a:p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reservation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47389C3-C344-C19A-B678-A6FFA14DF28A}"/>
              </a:ext>
            </a:extLst>
          </p:cNvPr>
          <p:cNvSpPr/>
          <p:nvPr/>
        </p:nvSpPr>
        <p:spPr>
          <a:xfrm>
            <a:off x="5602511" y="2749553"/>
            <a:ext cx="87688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ImagesApp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39D9693-A1BC-818F-C237-4B8B5DE122A9}"/>
              </a:ext>
            </a:extLst>
          </p:cNvPr>
          <p:cNvCxnSpPr>
            <a:cxnSpLocks/>
          </p:cNvCxnSpPr>
          <p:nvPr/>
        </p:nvCxnSpPr>
        <p:spPr>
          <a:xfrm flipV="1">
            <a:off x="6047180" y="2603717"/>
            <a:ext cx="2010" cy="1835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06557092-0B7C-846F-117B-D7E4CABA0191}"/>
              </a:ext>
            </a:extLst>
          </p:cNvPr>
          <p:cNvSpPr txBox="1"/>
          <p:nvPr/>
        </p:nvSpPr>
        <p:spPr>
          <a:xfrm>
            <a:off x="5505613" y="3044167"/>
            <a:ext cx="11251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Caption </a:t>
            </a:r>
            <a:r>
              <a:rPr lang="de-CH" sz="1100" b="1" dirty="0" err="1">
                <a:latin typeface="Aptos Narrow" panose="020B0004020202020204" pitchFamily="34" charset="0"/>
              </a:rPr>
              <a:t>images</a:t>
            </a:r>
            <a:endParaRPr lang="de-CH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7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0B0E4C48-E5E3-50B0-722E-1FF60AA68ED7}"/>
              </a:ext>
            </a:extLst>
          </p:cNvPr>
          <p:cNvSpPr/>
          <p:nvPr/>
        </p:nvSpPr>
        <p:spPr>
          <a:xfrm>
            <a:off x="3974800" y="1444587"/>
            <a:ext cx="3226097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season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F2BD684-42AF-27A2-400D-704893551E18}"/>
              </a:ext>
            </a:extLst>
          </p:cNvPr>
          <p:cNvSpPr/>
          <p:nvPr/>
        </p:nvSpPr>
        <p:spPr>
          <a:xfrm>
            <a:off x="3974800" y="2015056"/>
            <a:ext cx="3226099" cy="38765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m_main_dir_name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Name of the server main directory name: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or Reservation</a:t>
            </a: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getMainDir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setMainDir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i_main_dir_name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m_result_directory_name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Name of the server result directory name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For instance Spagi_76_Chairs_V_2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getResultDir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setResultDir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i_result_directory_name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m_data_is_valid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Flag telling if the input data is valid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Checks the data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dataIsValid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true if the data is valid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5EE7E9-B8FA-E371-42E7-81970FCB10AB}"/>
              </a:ext>
            </a:extLst>
          </p:cNvPr>
          <p:cNvSpPr/>
          <p:nvPr/>
        </p:nvSpPr>
        <p:spPr>
          <a:xfrm>
            <a:off x="78209" y="1444587"/>
            <a:ext cx="3735254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NewSeasonStorage</a:t>
            </a:r>
            <a:r>
              <a:rPr lang="de-CH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Computer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89F64E2-5A34-AB99-E7A3-FF365B4615A9}"/>
              </a:ext>
            </a:extLst>
          </p:cNvPr>
          <p:cNvSpPr/>
          <p:nvPr/>
        </p:nvSpPr>
        <p:spPr>
          <a:xfrm>
            <a:off x="78209" y="2015056"/>
            <a:ext cx="3735254" cy="38765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setLocal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i_new_season_data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Sets the new season data as windows local storage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setSession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i_new_season_data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Sets the new season data as windows  session storage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(not yet used)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getLocal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local storage</a:t>
            </a: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getSession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NewSeasonData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from session storage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initLocal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of not yet set storage variables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initSession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 of not yet set  session variables</a:t>
            </a: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keyMainDir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key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organisation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directory name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keyResultDir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key result directory 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8295F38-065D-A891-D7C1-514EC6314162}"/>
              </a:ext>
            </a:extLst>
          </p:cNvPr>
          <p:cNvSpPr txBox="1"/>
          <p:nvPr/>
        </p:nvSpPr>
        <p:spPr>
          <a:xfrm>
            <a:off x="0" y="18728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NewSeasonStorage.js</a:t>
            </a:r>
          </a:p>
        </p:txBody>
      </p:sp>
    </p:spTree>
    <p:extLst>
      <p:ext uri="{BB962C8B-B14F-4D97-AF65-F5344CB8AC3E}">
        <p14:creationId xmlns:p14="http://schemas.microsoft.com/office/powerpoint/2010/main" val="381695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7CEBC9C9-E2A2-F518-F6EF-B6CF20296A69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4296772" y="645246"/>
            <a:ext cx="36146" cy="141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D60E4EDF-F6F3-4EC8-D6C3-EA780D800D29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3895457" y="450597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09F7E61-6648-D83F-174F-C4BA978A1705}"/>
              </a:ext>
            </a:extLst>
          </p:cNvPr>
          <p:cNvCxnSpPr>
            <a:cxnSpLocks/>
          </p:cNvCxnSpPr>
          <p:nvPr/>
        </p:nvCxnSpPr>
        <p:spPr>
          <a:xfrm flipV="1">
            <a:off x="2039676" y="638108"/>
            <a:ext cx="0" cy="1300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D293917-8B42-22C6-CC6D-86DE59EA755F}"/>
              </a:ext>
            </a:extLst>
          </p:cNvPr>
          <p:cNvCxnSpPr>
            <a:cxnSpLocks/>
          </p:cNvCxnSpPr>
          <p:nvPr/>
        </p:nvCxnSpPr>
        <p:spPr>
          <a:xfrm>
            <a:off x="2052103" y="638108"/>
            <a:ext cx="3946056" cy="7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>
            <a:extLst>
              <a:ext uri="{FF2B5EF4-FFF2-40B4-BE49-F238E27FC236}">
                <a16:creationId xmlns:a16="http://schemas.microsoft.com/office/drawing/2014/main" id="{D21FE9F8-64B5-4E35-B6EA-05F08AA2ADE4}"/>
              </a:ext>
            </a:extLst>
          </p:cNvPr>
          <p:cNvSpPr/>
          <p:nvPr/>
        </p:nvSpPr>
        <p:spPr>
          <a:xfrm>
            <a:off x="2158329" y="82236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ED2CE5-7752-9423-530E-0A08F0FF8AAF}"/>
              </a:ext>
            </a:extLst>
          </p:cNvPr>
          <p:cNvSpPr/>
          <p:nvPr/>
        </p:nvSpPr>
        <p:spPr>
          <a:xfrm>
            <a:off x="3034145" y="146305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Flussdiagramm: Karte 6">
            <a:extLst>
              <a:ext uri="{FF2B5EF4-FFF2-40B4-BE49-F238E27FC236}">
                <a16:creationId xmlns:a16="http://schemas.microsoft.com/office/drawing/2014/main" id="{9B0DED37-95EB-E8FD-77B7-6E12760A6F2F}"/>
              </a:ext>
            </a:extLst>
          </p:cNvPr>
          <p:cNvSpPr/>
          <p:nvPr/>
        </p:nvSpPr>
        <p:spPr>
          <a:xfrm>
            <a:off x="943346" y="1586092"/>
            <a:ext cx="1900965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ReservationNewLayout.htm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F0358E2B-9351-68E2-51D4-F1AEAB64B91E}"/>
              </a:ext>
            </a:extLst>
          </p:cNvPr>
          <p:cNvCxnSpPr>
            <a:cxnSpLocks/>
          </p:cNvCxnSpPr>
          <p:nvPr/>
        </p:nvCxnSpPr>
        <p:spPr>
          <a:xfrm flipV="1">
            <a:off x="2480403" y="638108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8287F10-85B9-5BD7-9EF0-739DE6D80E01}"/>
              </a:ext>
            </a:extLst>
          </p:cNvPr>
          <p:cNvCxnSpPr>
            <a:cxnSpLocks/>
          </p:cNvCxnSpPr>
          <p:nvPr/>
        </p:nvCxnSpPr>
        <p:spPr>
          <a:xfrm flipV="1">
            <a:off x="3816119" y="645246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100BE514-10CF-EB50-FA31-9FE4FE2A30AE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5998159" y="638169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388A52DD-3BF4-EF5A-CFA3-A93ED2D5B2AC}"/>
              </a:ext>
            </a:extLst>
          </p:cNvPr>
          <p:cNvSpPr/>
          <p:nvPr/>
        </p:nvSpPr>
        <p:spPr>
          <a:xfrm>
            <a:off x="5526508" y="840085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422BE50-7688-C463-3D87-63D61DCAA392}"/>
              </a:ext>
            </a:extLst>
          </p:cNvPr>
          <p:cNvCxnSpPr>
            <a:cxnSpLocks/>
          </p:cNvCxnSpPr>
          <p:nvPr/>
        </p:nvCxnSpPr>
        <p:spPr>
          <a:xfrm flipV="1">
            <a:off x="7581010" y="5536912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0DAAC154-60E0-2A5E-3A17-31F66DEEBF53}"/>
              </a:ext>
            </a:extLst>
          </p:cNvPr>
          <p:cNvSpPr/>
          <p:nvPr/>
        </p:nvSpPr>
        <p:spPr>
          <a:xfrm>
            <a:off x="2835461" y="83185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2BDDBDDC-F345-9FDF-A258-B8708A7F435B}"/>
              </a:ext>
            </a:extLst>
          </p:cNvPr>
          <p:cNvCxnSpPr>
            <a:cxnSpLocks/>
          </p:cNvCxnSpPr>
          <p:nvPr/>
        </p:nvCxnSpPr>
        <p:spPr>
          <a:xfrm flipV="1">
            <a:off x="3138084" y="64759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866E53A6-DBFA-5E2C-14E1-C4DE291EED02}"/>
              </a:ext>
            </a:extLst>
          </p:cNvPr>
          <p:cNvCxnSpPr>
            <a:cxnSpLocks/>
          </p:cNvCxnSpPr>
          <p:nvPr/>
        </p:nvCxnSpPr>
        <p:spPr>
          <a:xfrm flipV="1">
            <a:off x="8497566" y="5787135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D7C89C56-26D7-0638-6069-5BD9A293D94F}"/>
              </a:ext>
            </a:extLst>
          </p:cNvPr>
          <p:cNvCxnSpPr>
            <a:cxnSpLocks/>
          </p:cNvCxnSpPr>
          <p:nvPr/>
        </p:nvCxnSpPr>
        <p:spPr>
          <a:xfrm flipH="1" flipV="1">
            <a:off x="6518207" y="450597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1D29CF29-F7BB-9B55-629B-24083E63893C}"/>
              </a:ext>
            </a:extLst>
          </p:cNvPr>
          <p:cNvCxnSpPr>
            <a:cxnSpLocks/>
          </p:cNvCxnSpPr>
          <p:nvPr/>
        </p:nvCxnSpPr>
        <p:spPr>
          <a:xfrm flipH="1" flipV="1">
            <a:off x="885436" y="247990"/>
            <a:ext cx="47559" cy="5624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693B7339-15E0-49E5-0EF9-10A3ED2D9D11}"/>
              </a:ext>
            </a:extLst>
          </p:cNvPr>
          <p:cNvSpPr/>
          <p:nvPr/>
        </p:nvSpPr>
        <p:spPr>
          <a:xfrm>
            <a:off x="3486886" y="837080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1415958-6980-B0B9-7403-8F1FABA043FB}"/>
              </a:ext>
            </a:extLst>
          </p:cNvPr>
          <p:cNvCxnSpPr>
            <a:cxnSpLocks/>
          </p:cNvCxnSpPr>
          <p:nvPr/>
        </p:nvCxnSpPr>
        <p:spPr>
          <a:xfrm flipV="1">
            <a:off x="5261281" y="638108"/>
            <a:ext cx="0" cy="22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686603EE-63ED-3DC7-9BE3-87E2D953E125}"/>
              </a:ext>
            </a:extLst>
          </p:cNvPr>
          <p:cNvSpPr/>
          <p:nvPr/>
        </p:nvSpPr>
        <p:spPr>
          <a:xfrm>
            <a:off x="5016892" y="847162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A1510595-3FF8-EA06-4EAF-BB74DAF9B4FB}"/>
              </a:ext>
            </a:extLst>
          </p:cNvPr>
          <p:cNvCxnSpPr>
            <a:cxnSpLocks/>
          </p:cNvCxnSpPr>
          <p:nvPr/>
        </p:nvCxnSpPr>
        <p:spPr>
          <a:xfrm flipV="1">
            <a:off x="4756768" y="638108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85157C3D-DD83-DBE6-D3EF-45992DDB442A}"/>
              </a:ext>
            </a:extLst>
          </p:cNvPr>
          <p:cNvSpPr/>
          <p:nvPr/>
        </p:nvSpPr>
        <p:spPr>
          <a:xfrm>
            <a:off x="4512379" y="837080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1924CA7-98B6-5B26-C9A7-D607152DEA12}"/>
              </a:ext>
            </a:extLst>
          </p:cNvPr>
          <p:cNvSpPr txBox="1"/>
          <p:nvPr/>
        </p:nvSpPr>
        <p:spPr>
          <a:xfrm>
            <a:off x="923523" y="1882303"/>
            <a:ext cx="19507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>
                <a:latin typeface="Aptos Narrow" panose="020B0004020202020204" pitchFamily="34" charset="0"/>
              </a:rPr>
              <a:t>Generate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for</a:t>
            </a:r>
            <a:r>
              <a:rPr lang="de-CH" sz="1100" b="1" dirty="0">
                <a:latin typeface="Aptos Narrow" panose="020B0004020202020204" pitchFamily="34" charset="0"/>
              </a:rPr>
              <a:t> a </a:t>
            </a:r>
            <a:r>
              <a:rPr lang="de-CH" sz="1100" b="1" dirty="0" err="1">
                <a:latin typeface="Aptos Narrow" panose="020B0004020202020204" pitchFamily="34" charset="0"/>
              </a:rPr>
              <a:t>new</a:t>
            </a:r>
            <a:r>
              <a:rPr lang="de-CH" sz="1100" b="1" dirty="0">
                <a:latin typeface="Aptos Narrow" panose="020B0004020202020204" pitchFamily="34" charset="0"/>
              </a:rPr>
              <a:t> </a:t>
            </a:r>
            <a:r>
              <a:rPr lang="de-CH" sz="1100" b="1" dirty="0" err="1">
                <a:latin typeface="Aptos Narrow" panose="020B0004020202020204" pitchFamily="34" charset="0"/>
              </a:rPr>
              <a:t>layout</a:t>
            </a:r>
            <a:endParaRPr lang="de-CH" b="1" dirty="0">
              <a:latin typeface="Aptos Narrow" panose="020B00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408B8A8-B6AD-499C-A1A8-573AE0E2DB97}"/>
              </a:ext>
            </a:extLst>
          </p:cNvPr>
          <p:cNvSpPr/>
          <p:nvPr/>
        </p:nvSpPr>
        <p:spPr>
          <a:xfrm>
            <a:off x="3531861" y="1609162"/>
            <a:ext cx="160211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E0D62D5B-AF25-9B0B-50F1-9008290B37FA}"/>
              </a:ext>
            </a:extLst>
          </p:cNvPr>
          <p:cNvSpPr/>
          <p:nvPr/>
        </p:nvSpPr>
        <p:spPr>
          <a:xfrm>
            <a:off x="3850976" y="2063746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19D32D8B-A66B-20F1-A858-317E002CC6DE}"/>
              </a:ext>
            </a:extLst>
          </p:cNvPr>
          <p:cNvSpPr txBox="1"/>
          <p:nvPr/>
        </p:nvSpPr>
        <p:spPr>
          <a:xfrm>
            <a:off x="3355285" y="2371162"/>
            <a:ext cx="1905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endParaRPr lang="de-CH" sz="1100" b="1" dirty="0">
              <a:latin typeface="Aptos Narrow" panose="020B0004020202020204" pitchFamily="34" charset="0"/>
            </a:endParaRPr>
          </a:p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reservation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0561AA5-955A-1D7C-E08B-A89A3F97DDCD}"/>
              </a:ext>
            </a:extLst>
          </p:cNvPr>
          <p:cNvCxnSpPr>
            <a:cxnSpLocks/>
            <a:endCxn id="47" idx="2"/>
          </p:cNvCxnSpPr>
          <p:nvPr/>
        </p:nvCxnSpPr>
        <p:spPr>
          <a:xfrm flipH="1" flipV="1">
            <a:off x="3900217" y="3740982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43C2DE4A-84E3-A53E-DCE4-0AB299D9ADBF}"/>
              </a:ext>
            </a:extLst>
          </p:cNvPr>
          <p:cNvCxnSpPr>
            <a:cxnSpLocks/>
          </p:cNvCxnSpPr>
          <p:nvPr/>
        </p:nvCxnSpPr>
        <p:spPr>
          <a:xfrm>
            <a:off x="2056863" y="3928493"/>
            <a:ext cx="3946056" cy="7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>
            <a:extLst>
              <a:ext uri="{FF2B5EF4-FFF2-40B4-BE49-F238E27FC236}">
                <a16:creationId xmlns:a16="http://schemas.microsoft.com/office/drawing/2014/main" id="{050FB368-07BC-DB05-1FC7-0E3EBEE55006}"/>
              </a:ext>
            </a:extLst>
          </p:cNvPr>
          <p:cNvSpPr/>
          <p:nvPr/>
        </p:nvSpPr>
        <p:spPr>
          <a:xfrm>
            <a:off x="3038905" y="3436690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 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696BD3A3-8D3F-3D88-4187-FDF1BB3CD93A}"/>
              </a:ext>
            </a:extLst>
          </p:cNvPr>
          <p:cNvCxnSpPr>
            <a:cxnSpLocks/>
          </p:cNvCxnSpPr>
          <p:nvPr/>
        </p:nvCxnSpPr>
        <p:spPr>
          <a:xfrm flipV="1">
            <a:off x="2485163" y="392849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B7A1C652-E638-744C-8A05-9F38F38032B5}"/>
              </a:ext>
            </a:extLst>
          </p:cNvPr>
          <p:cNvCxnSpPr>
            <a:cxnSpLocks/>
          </p:cNvCxnSpPr>
          <p:nvPr/>
        </p:nvCxnSpPr>
        <p:spPr>
          <a:xfrm flipV="1">
            <a:off x="3820879" y="3935631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82897F1F-1C47-F3E4-CBE0-2BA24083BAC2}"/>
              </a:ext>
            </a:extLst>
          </p:cNvPr>
          <p:cNvCxnSpPr>
            <a:cxnSpLocks/>
          </p:cNvCxnSpPr>
          <p:nvPr/>
        </p:nvCxnSpPr>
        <p:spPr>
          <a:xfrm flipV="1">
            <a:off x="6002919" y="3928554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5AFF8F7-8DA7-3B65-E48E-E60EA01872CD}"/>
              </a:ext>
            </a:extLst>
          </p:cNvPr>
          <p:cNvCxnSpPr>
            <a:cxnSpLocks/>
          </p:cNvCxnSpPr>
          <p:nvPr/>
        </p:nvCxnSpPr>
        <p:spPr>
          <a:xfrm flipV="1">
            <a:off x="3142844" y="3937976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47E1FFF3-0A6C-0D94-28BC-A29D185830E4}"/>
              </a:ext>
            </a:extLst>
          </p:cNvPr>
          <p:cNvCxnSpPr>
            <a:cxnSpLocks/>
          </p:cNvCxnSpPr>
          <p:nvPr/>
        </p:nvCxnSpPr>
        <p:spPr>
          <a:xfrm flipV="1">
            <a:off x="4761528" y="3928493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D1AD23C6-B1E0-0611-A4B0-98534FF966FF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4271631" y="3928807"/>
            <a:ext cx="36146" cy="1418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11B9CD02-F7AE-D875-9CE6-3A3A9D4D343C}"/>
              </a:ext>
            </a:extLst>
          </p:cNvPr>
          <p:cNvSpPr/>
          <p:nvPr/>
        </p:nvSpPr>
        <p:spPr>
          <a:xfrm>
            <a:off x="3506720" y="4892723"/>
            <a:ext cx="160211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CEB5B22-BE5B-BB58-4A9E-9D506CA027C7}"/>
              </a:ext>
            </a:extLst>
          </p:cNvPr>
          <p:cNvSpPr/>
          <p:nvPr/>
        </p:nvSpPr>
        <p:spPr>
          <a:xfrm>
            <a:off x="3825835" y="534730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632B2983-8C58-591B-707F-0669270D774C}"/>
              </a:ext>
            </a:extLst>
          </p:cNvPr>
          <p:cNvSpPr txBox="1"/>
          <p:nvPr/>
        </p:nvSpPr>
        <p:spPr>
          <a:xfrm>
            <a:off x="3330144" y="5654723"/>
            <a:ext cx="190599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program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</a:t>
            </a:r>
            <a:endParaRPr lang="de-CH" sz="1100" b="1" dirty="0">
              <a:latin typeface="Aptos Narrow" panose="020B0004020202020204" pitchFamily="34" charset="0"/>
            </a:endParaRPr>
          </a:p>
          <a:p>
            <a:pPr algn="ctr"/>
            <a:r>
              <a:rPr lang="de-CH" sz="1100" b="1" dirty="0">
                <a:latin typeface="Aptos Narrow" panose="020B0004020202020204" pitchFamily="34" charset="0"/>
              </a:rPr>
              <a:t>Event </a:t>
            </a:r>
            <a:r>
              <a:rPr lang="de-CH" sz="1100" b="1" dirty="0" err="1">
                <a:latin typeface="Aptos Narrow" panose="020B0004020202020204" pitchFamily="34" charset="0"/>
              </a:rPr>
              <a:t>reservation</a:t>
            </a:r>
            <a:r>
              <a:rPr lang="de-CH" sz="1100" b="1" dirty="0">
                <a:latin typeface="Aptos Narrow" panose="020B0004020202020204" pitchFamily="34" charset="0"/>
              </a:rPr>
              <a:t> XML </a:t>
            </a:r>
            <a:r>
              <a:rPr lang="de-CH" sz="1100" b="1" dirty="0" err="1">
                <a:latin typeface="Aptos Narrow" panose="020B0004020202020204" pitchFamily="34" charset="0"/>
              </a:rPr>
              <a:t>files</a:t>
            </a:r>
            <a:endParaRPr lang="de-CH" sz="1100" b="1" dirty="0"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935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59B46FE5-9291-443A-8F64-41C8AB55C886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2860933" y="1847129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CCEDFE9-B62F-84CB-E04E-735E94E052AD}"/>
              </a:ext>
            </a:extLst>
          </p:cNvPr>
          <p:cNvCxnSpPr>
            <a:cxnSpLocks/>
            <a:endCxn id="25" idx="2"/>
          </p:cNvCxnSpPr>
          <p:nvPr/>
        </p:nvCxnSpPr>
        <p:spPr>
          <a:xfrm flipH="1" flipV="1">
            <a:off x="2686655" y="1652480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04668978-EE6B-9681-E232-3DB19417B27F}"/>
              </a:ext>
            </a:extLst>
          </p:cNvPr>
          <p:cNvSpPr/>
          <p:nvPr/>
        </p:nvSpPr>
        <p:spPr>
          <a:xfrm>
            <a:off x="1825343" y="1348188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278F7FC-86B1-5253-C4F1-F56DB609A310}"/>
              </a:ext>
            </a:extLst>
          </p:cNvPr>
          <p:cNvCxnSpPr>
            <a:cxnSpLocks/>
          </p:cNvCxnSpPr>
          <p:nvPr/>
        </p:nvCxnSpPr>
        <p:spPr>
          <a:xfrm flipV="1">
            <a:off x="2170895" y="1847129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4E918D2-4A44-C120-ED15-997B4C3A73EB}"/>
              </a:ext>
            </a:extLst>
          </p:cNvPr>
          <p:cNvCxnSpPr>
            <a:cxnSpLocks/>
          </p:cNvCxnSpPr>
          <p:nvPr/>
        </p:nvCxnSpPr>
        <p:spPr>
          <a:xfrm flipV="1">
            <a:off x="2492959" y="1840052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BFFBFFCA-9FEF-D2A9-C489-F92E31E658B5}"/>
              </a:ext>
            </a:extLst>
          </p:cNvPr>
          <p:cNvCxnSpPr>
            <a:cxnSpLocks/>
          </p:cNvCxnSpPr>
          <p:nvPr/>
        </p:nvCxnSpPr>
        <p:spPr>
          <a:xfrm flipV="1">
            <a:off x="1483024" y="1849474"/>
            <a:ext cx="9836" cy="462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C87B2A5E-537F-3BA5-47C0-BE46BBD1B216}"/>
              </a:ext>
            </a:extLst>
          </p:cNvPr>
          <p:cNvCxnSpPr>
            <a:cxnSpLocks/>
          </p:cNvCxnSpPr>
          <p:nvPr/>
        </p:nvCxnSpPr>
        <p:spPr>
          <a:xfrm flipV="1">
            <a:off x="1776865" y="1839991"/>
            <a:ext cx="0" cy="22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52151336-96BC-50AF-3F1B-9E837982215F}"/>
              </a:ext>
            </a:extLst>
          </p:cNvPr>
          <p:cNvCxnSpPr>
            <a:cxnSpLocks/>
          </p:cNvCxnSpPr>
          <p:nvPr/>
        </p:nvCxnSpPr>
        <p:spPr>
          <a:xfrm flipV="1">
            <a:off x="3111544" y="1839991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8632B80F-B094-34C4-8C71-A71AA322A512}"/>
              </a:ext>
            </a:extLst>
          </p:cNvPr>
          <p:cNvCxnSpPr>
            <a:cxnSpLocks/>
          </p:cNvCxnSpPr>
          <p:nvPr/>
        </p:nvCxnSpPr>
        <p:spPr>
          <a:xfrm>
            <a:off x="1299651" y="1833923"/>
            <a:ext cx="1905996" cy="132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DF0C075D-3195-6251-DB83-4377DB497D62}"/>
              </a:ext>
            </a:extLst>
          </p:cNvPr>
          <p:cNvSpPr/>
          <p:nvPr/>
        </p:nvSpPr>
        <p:spPr>
          <a:xfrm>
            <a:off x="2170894" y="2312104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18DA822-6904-27DC-9475-FCE9E6949D5E}"/>
              </a:ext>
            </a:extLst>
          </p:cNvPr>
          <p:cNvSpPr/>
          <p:nvPr/>
        </p:nvSpPr>
        <p:spPr>
          <a:xfrm>
            <a:off x="2415137" y="2766688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9D427FD9-8750-DD28-A2DC-10FA5A7C9536}"/>
              </a:ext>
            </a:extLst>
          </p:cNvPr>
          <p:cNvSpPr txBox="1"/>
          <p:nvPr/>
        </p:nvSpPr>
        <p:spPr>
          <a:xfrm>
            <a:off x="2170894" y="3074104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sp>
        <p:nvSpPr>
          <p:cNvPr id="2" name="Flussdiagramm: Karte 1">
            <a:extLst>
              <a:ext uri="{FF2B5EF4-FFF2-40B4-BE49-F238E27FC236}">
                <a16:creationId xmlns:a16="http://schemas.microsoft.com/office/drawing/2014/main" id="{98E69E8C-8896-30DD-5FA9-D986138C67CB}"/>
              </a:ext>
            </a:extLst>
          </p:cNvPr>
          <p:cNvSpPr/>
          <p:nvPr/>
        </p:nvSpPr>
        <p:spPr>
          <a:xfrm>
            <a:off x="511492" y="2312103"/>
            <a:ext cx="1626355" cy="261607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ReservationNewSeason.htm</a:t>
            </a: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CF9BA28-2FBF-8BE3-D4DF-C8F5B0BF6E3C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6361058" y="1852450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99A0DFD-FDC9-7A18-3535-BBFD2C63E630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5597880" y="1652480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ED27DE18-9C8E-56A9-3940-EA8B9F98103F}"/>
              </a:ext>
            </a:extLst>
          </p:cNvPr>
          <p:cNvSpPr/>
          <p:nvPr/>
        </p:nvSpPr>
        <p:spPr>
          <a:xfrm>
            <a:off x="4736568" y="1348188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 </a:t>
            </a: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2454CF53-BAA4-DA87-A6D4-C8F11109AD2D}"/>
              </a:ext>
            </a:extLst>
          </p:cNvPr>
          <p:cNvCxnSpPr>
            <a:cxnSpLocks/>
          </p:cNvCxnSpPr>
          <p:nvPr/>
        </p:nvCxnSpPr>
        <p:spPr>
          <a:xfrm flipV="1">
            <a:off x="5082120" y="1847129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08E88C15-D002-28BE-966D-47CF76A796FB}"/>
              </a:ext>
            </a:extLst>
          </p:cNvPr>
          <p:cNvCxnSpPr>
            <a:cxnSpLocks/>
          </p:cNvCxnSpPr>
          <p:nvPr/>
        </p:nvCxnSpPr>
        <p:spPr>
          <a:xfrm flipV="1">
            <a:off x="5404184" y="1840052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7267691-D0DD-A71D-D33C-D89235D9CCC0}"/>
              </a:ext>
            </a:extLst>
          </p:cNvPr>
          <p:cNvCxnSpPr>
            <a:cxnSpLocks/>
          </p:cNvCxnSpPr>
          <p:nvPr/>
        </p:nvCxnSpPr>
        <p:spPr>
          <a:xfrm flipV="1">
            <a:off x="6022769" y="1839991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1ABB3409-BECE-7A5A-C0A4-14E2EDC2F5E2}"/>
              </a:ext>
            </a:extLst>
          </p:cNvPr>
          <p:cNvCxnSpPr>
            <a:cxnSpLocks/>
          </p:cNvCxnSpPr>
          <p:nvPr/>
        </p:nvCxnSpPr>
        <p:spPr>
          <a:xfrm flipV="1">
            <a:off x="4210876" y="1815199"/>
            <a:ext cx="2159180" cy="187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0B129754-70ED-5137-4726-388A64D39DC9}"/>
              </a:ext>
            </a:extLst>
          </p:cNvPr>
          <p:cNvSpPr/>
          <p:nvPr/>
        </p:nvSpPr>
        <p:spPr>
          <a:xfrm>
            <a:off x="5671019" y="2317425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C5F603C-15F0-3278-0B83-3EF77065FED4}"/>
              </a:ext>
            </a:extLst>
          </p:cNvPr>
          <p:cNvSpPr/>
          <p:nvPr/>
        </p:nvSpPr>
        <p:spPr>
          <a:xfrm>
            <a:off x="5915262" y="2772009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458A0976-F21A-9420-58B7-FF714F92411B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4739529" y="1851828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B64F936B-F265-124D-E36A-AD449DE9D460}"/>
              </a:ext>
            </a:extLst>
          </p:cNvPr>
          <p:cNvSpPr/>
          <p:nvPr/>
        </p:nvSpPr>
        <p:spPr>
          <a:xfrm>
            <a:off x="4049490" y="2316803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C510D3B2-C844-BD2D-5BD8-4B5E6FFDA73C}"/>
              </a:ext>
            </a:extLst>
          </p:cNvPr>
          <p:cNvSpPr/>
          <p:nvPr/>
        </p:nvSpPr>
        <p:spPr>
          <a:xfrm>
            <a:off x="4293733" y="2771387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A6B92027-278A-F5C9-199B-7FDDDBB984B6}"/>
              </a:ext>
            </a:extLst>
          </p:cNvPr>
          <p:cNvSpPr txBox="1"/>
          <p:nvPr/>
        </p:nvSpPr>
        <p:spPr>
          <a:xfrm>
            <a:off x="4055492" y="3036169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C3DA5EE-F4AB-6B84-B7A1-A9855E39AE19}"/>
              </a:ext>
            </a:extLst>
          </p:cNvPr>
          <p:cNvSpPr txBox="1"/>
          <p:nvPr/>
        </p:nvSpPr>
        <p:spPr>
          <a:xfrm>
            <a:off x="5646285" y="3074104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1FE9E633-ECA6-107A-6942-47E510E2E2D6}"/>
              </a:ext>
            </a:extLst>
          </p:cNvPr>
          <p:cNvCxnSpPr>
            <a:cxnSpLocks/>
          </p:cNvCxnSpPr>
          <p:nvPr/>
        </p:nvCxnSpPr>
        <p:spPr>
          <a:xfrm flipH="1" flipV="1">
            <a:off x="2686654" y="1160183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389EF663-33B7-570B-FDD2-D4EDBFA5CD47}"/>
              </a:ext>
            </a:extLst>
          </p:cNvPr>
          <p:cNvCxnSpPr>
            <a:cxnSpLocks/>
          </p:cNvCxnSpPr>
          <p:nvPr/>
        </p:nvCxnSpPr>
        <p:spPr>
          <a:xfrm flipH="1" flipV="1">
            <a:off x="5643991" y="1148218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C39E2EE-D230-CFFB-9093-F8E9A2BEABB7}"/>
              </a:ext>
            </a:extLst>
          </p:cNvPr>
          <p:cNvCxnSpPr>
            <a:cxnSpLocks/>
          </p:cNvCxnSpPr>
          <p:nvPr/>
        </p:nvCxnSpPr>
        <p:spPr>
          <a:xfrm flipV="1">
            <a:off x="2686654" y="1157838"/>
            <a:ext cx="3269067" cy="31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176D4DEA-DAB6-D202-1DE2-B8553D6A1136}"/>
              </a:ext>
            </a:extLst>
          </p:cNvPr>
          <p:cNvSpPr/>
          <p:nvPr/>
        </p:nvSpPr>
        <p:spPr>
          <a:xfrm>
            <a:off x="3883906" y="723763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5624BD8E-4971-665F-DC8C-370E4DB3C1A3}"/>
              </a:ext>
            </a:extLst>
          </p:cNvPr>
          <p:cNvCxnSpPr>
            <a:cxnSpLocks/>
          </p:cNvCxnSpPr>
          <p:nvPr/>
        </p:nvCxnSpPr>
        <p:spPr>
          <a:xfrm flipH="1" flipV="1">
            <a:off x="4319311" y="994996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5B596629-33EA-D6BB-203D-A484C4431C75}"/>
              </a:ext>
            </a:extLst>
          </p:cNvPr>
          <p:cNvCxnSpPr>
            <a:cxnSpLocks/>
            <a:stCxn id="55" idx="0"/>
          </p:cNvCxnSpPr>
          <p:nvPr/>
        </p:nvCxnSpPr>
        <p:spPr>
          <a:xfrm flipV="1">
            <a:off x="10694067" y="4566567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DEE6F3C3-477B-8E9A-E52F-16915DA60008}"/>
              </a:ext>
            </a:extLst>
          </p:cNvPr>
          <p:cNvCxnSpPr>
            <a:cxnSpLocks/>
            <a:endCxn id="49" idx="2"/>
          </p:cNvCxnSpPr>
          <p:nvPr/>
        </p:nvCxnSpPr>
        <p:spPr>
          <a:xfrm flipH="1" flipV="1">
            <a:off x="9182741" y="4366597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eck 48">
            <a:extLst>
              <a:ext uri="{FF2B5EF4-FFF2-40B4-BE49-F238E27FC236}">
                <a16:creationId xmlns:a16="http://schemas.microsoft.com/office/drawing/2014/main" id="{3E4B5D6F-9406-EFA2-F7CE-3397ECA36081}"/>
              </a:ext>
            </a:extLst>
          </p:cNvPr>
          <p:cNvSpPr/>
          <p:nvPr/>
        </p:nvSpPr>
        <p:spPr>
          <a:xfrm>
            <a:off x="8321429" y="4062305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 </a:t>
            </a:r>
          </a:p>
        </p:txBody>
      </p: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35FD7F8D-DF0B-2241-2F75-E213154B1C89}"/>
              </a:ext>
            </a:extLst>
          </p:cNvPr>
          <p:cNvCxnSpPr>
            <a:cxnSpLocks/>
          </p:cNvCxnSpPr>
          <p:nvPr/>
        </p:nvCxnSpPr>
        <p:spPr>
          <a:xfrm flipV="1">
            <a:off x="9415129" y="4561246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D4512F21-B6A6-D17E-6CF5-08FF89AE8BE5}"/>
              </a:ext>
            </a:extLst>
          </p:cNvPr>
          <p:cNvCxnSpPr>
            <a:cxnSpLocks/>
          </p:cNvCxnSpPr>
          <p:nvPr/>
        </p:nvCxnSpPr>
        <p:spPr>
          <a:xfrm flipV="1">
            <a:off x="9737193" y="4554169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EB8D1630-501B-C005-AF46-CC006AD276DE}"/>
              </a:ext>
            </a:extLst>
          </p:cNvPr>
          <p:cNvCxnSpPr>
            <a:cxnSpLocks/>
          </p:cNvCxnSpPr>
          <p:nvPr/>
        </p:nvCxnSpPr>
        <p:spPr>
          <a:xfrm flipV="1">
            <a:off x="10355778" y="4554108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398286E6-916B-9DD5-F8F4-73CCABF0F2D5}"/>
              </a:ext>
            </a:extLst>
          </p:cNvPr>
          <p:cNvCxnSpPr>
            <a:cxnSpLocks/>
          </p:cNvCxnSpPr>
          <p:nvPr/>
        </p:nvCxnSpPr>
        <p:spPr>
          <a:xfrm flipV="1">
            <a:off x="7427712" y="4529316"/>
            <a:ext cx="3275353" cy="399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52812B93-B71F-7695-7263-9A2D771E9983}"/>
              </a:ext>
            </a:extLst>
          </p:cNvPr>
          <p:cNvSpPr/>
          <p:nvPr/>
        </p:nvSpPr>
        <p:spPr>
          <a:xfrm>
            <a:off x="10004028" y="5031542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152EBF0F-1958-FA6A-5CBE-036765407C9F}"/>
              </a:ext>
            </a:extLst>
          </p:cNvPr>
          <p:cNvSpPr/>
          <p:nvPr/>
        </p:nvSpPr>
        <p:spPr>
          <a:xfrm>
            <a:off x="10248271" y="5486126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D80DBC1E-8AB1-3125-9502-277F2411F981}"/>
              </a:ext>
            </a:extLst>
          </p:cNvPr>
          <p:cNvCxnSpPr>
            <a:cxnSpLocks/>
            <a:stCxn id="58" idx="0"/>
          </p:cNvCxnSpPr>
          <p:nvPr/>
        </p:nvCxnSpPr>
        <p:spPr>
          <a:xfrm flipV="1">
            <a:off x="9072538" y="4565945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hteck 56">
            <a:extLst>
              <a:ext uri="{FF2B5EF4-FFF2-40B4-BE49-F238E27FC236}">
                <a16:creationId xmlns:a16="http://schemas.microsoft.com/office/drawing/2014/main" id="{E24462A6-E747-A083-C8AA-2CAB84885B1A}"/>
              </a:ext>
            </a:extLst>
          </p:cNvPr>
          <p:cNvSpPr/>
          <p:nvPr/>
        </p:nvSpPr>
        <p:spPr>
          <a:xfrm>
            <a:off x="8382499" y="5030920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5ED1C8FE-5F4F-0FB5-8AEE-087391806BAA}"/>
              </a:ext>
            </a:extLst>
          </p:cNvPr>
          <p:cNvSpPr/>
          <p:nvPr/>
        </p:nvSpPr>
        <p:spPr>
          <a:xfrm>
            <a:off x="8626742" y="5485504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CC425FE9-49AD-3BF2-7D62-A604B4F60D55}"/>
              </a:ext>
            </a:extLst>
          </p:cNvPr>
          <p:cNvSpPr txBox="1"/>
          <p:nvPr/>
        </p:nvSpPr>
        <p:spPr>
          <a:xfrm>
            <a:off x="8388501" y="5750286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sp>
        <p:nvSpPr>
          <p:cNvPr id="60" name="Textfeld 59">
            <a:extLst>
              <a:ext uri="{FF2B5EF4-FFF2-40B4-BE49-F238E27FC236}">
                <a16:creationId xmlns:a16="http://schemas.microsoft.com/office/drawing/2014/main" id="{A6B29E86-5A0A-447A-36D8-DC0CE9D3353E}"/>
              </a:ext>
            </a:extLst>
          </p:cNvPr>
          <p:cNvSpPr txBox="1"/>
          <p:nvPr/>
        </p:nvSpPr>
        <p:spPr>
          <a:xfrm>
            <a:off x="9979294" y="5788221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5597465C-FF67-C70A-6211-542DA09E295E}"/>
              </a:ext>
            </a:extLst>
          </p:cNvPr>
          <p:cNvSpPr/>
          <p:nvPr/>
        </p:nvSpPr>
        <p:spPr>
          <a:xfrm>
            <a:off x="8770185" y="3595539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20908F7E-2F7B-A3E7-71F9-0D27A6DBAA21}"/>
              </a:ext>
            </a:extLst>
          </p:cNvPr>
          <p:cNvCxnSpPr>
            <a:cxnSpLocks/>
          </p:cNvCxnSpPr>
          <p:nvPr/>
        </p:nvCxnSpPr>
        <p:spPr>
          <a:xfrm flipH="1" flipV="1">
            <a:off x="9205590" y="3866772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r Verbinder 63">
            <a:extLst>
              <a:ext uri="{FF2B5EF4-FFF2-40B4-BE49-F238E27FC236}">
                <a16:creationId xmlns:a16="http://schemas.microsoft.com/office/drawing/2014/main" id="{4CAEB2A5-AA10-4A2A-3506-BFA7791C3FED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7418714" y="4557586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hteck 64">
            <a:extLst>
              <a:ext uri="{FF2B5EF4-FFF2-40B4-BE49-F238E27FC236}">
                <a16:creationId xmlns:a16="http://schemas.microsoft.com/office/drawing/2014/main" id="{2206522B-4527-4C90-0A3B-F79851378C70}"/>
              </a:ext>
            </a:extLst>
          </p:cNvPr>
          <p:cNvSpPr/>
          <p:nvPr/>
        </p:nvSpPr>
        <p:spPr>
          <a:xfrm>
            <a:off x="6728675" y="5022561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Spagi_76_Chairs_V_1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17B61BF-A603-7A6D-B4A2-DB145D8290BC}"/>
              </a:ext>
            </a:extLst>
          </p:cNvPr>
          <p:cNvSpPr/>
          <p:nvPr/>
        </p:nvSpPr>
        <p:spPr>
          <a:xfrm>
            <a:off x="6972918" y="5477145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0B8302D4-6CFC-EB72-0A2E-64D00C912C6C}"/>
              </a:ext>
            </a:extLst>
          </p:cNvPr>
          <p:cNvSpPr txBox="1"/>
          <p:nvPr/>
        </p:nvSpPr>
        <p:spPr>
          <a:xfrm>
            <a:off x="6734677" y="5741927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FE3F17D8-DEB5-73CC-00FC-212880BAAC14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2557430" y="5053535"/>
            <a:ext cx="8998" cy="919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r Verbinder 70">
            <a:extLst>
              <a:ext uri="{FF2B5EF4-FFF2-40B4-BE49-F238E27FC236}">
                <a16:creationId xmlns:a16="http://schemas.microsoft.com/office/drawing/2014/main" id="{50A8587E-57B2-F5E3-0B1A-462FC8908DA6}"/>
              </a:ext>
            </a:extLst>
          </p:cNvPr>
          <p:cNvCxnSpPr>
            <a:cxnSpLocks/>
            <a:endCxn id="72" idx="2"/>
          </p:cNvCxnSpPr>
          <p:nvPr/>
        </p:nvCxnSpPr>
        <p:spPr>
          <a:xfrm flipH="1" flipV="1">
            <a:off x="2663709" y="4858886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>
            <a:extLst>
              <a:ext uri="{FF2B5EF4-FFF2-40B4-BE49-F238E27FC236}">
                <a16:creationId xmlns:a16="http://schemas.microsoft.com/office/drawing/2014/main" id="{ABC1C921-94CE-3F25-15BA-88E9F45A47C2}"/>
              </a:ext>
            </a:extLst>
          </p:cNvPr>
          <p:cNvSpPr/>
          <p:nvPr/>
        </p:nvSpPr>
        <p:spPr>
          <a:xfrm>
            <a:off x="1802397" y="4554594"/>
            <a:ext cx="1722623" cy="30429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ReservationLayout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6205B0CC-AB56-E3D4-1059-F7E913F282AA}"/>
              </a:ext>
            </a:extLst>
          </p:cNvPr>
          <p:cNvCxnSpPr>
            <a:cxnSpLocks/>
          </p:cNvCxnSpPr>
          <p:nvPr/>
        </p:nvCxnSpPr>
        <p:spPr>
          <a:xfrm flipV="1">
            <a:off x="2418115" y="5053535"/>
            <a:ext cx="0" cy="204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2C25216F-4C79-A19F-AC6C-EE33AF45AC75}"/>
              </a:ext>
            </a:extLst>
          </p:cNvPr>
          <p:cNvCxnSpPr>
            <a:cxnSpLocks/>
          </p:cNvCxnSpPr>
          <p:nvPr/>
        </p:nvCxnSpPr>
        <p:spPr>
          <a:xfrm flipV="1">
            <a:off x="2740179" y="5046458"/>
            <a:ext cx="0" cy="2019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200676F0-FF96-B6BB-49FC-A0DB6C9433F8}"/>
              </a:ext>
            </a:extLst>
          </p:cNvPr>
          <p:cNvCxnSpPr>
            <a:cxnSpLocks/>
          </p:cNvCxnSpPr>
          <p:nvPr/>
        </p:nvCxnSpPr>
        <p:spPr>
          <a:xfrm flipV="1">
            <a:off x="2024085" y="5046397"/>
            <a:ext cx="0" cy="222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8839779D-A396-43B6-DBBA-EA836AE2E61D}"/>
              </a:ext>
            </a:extLst>
          </p:cNvPr>
          <p:cNvCxnSpPr>
            <a:cxnSpLocks/>
          </p:cNvCxnSpPr>
          <p:nvPr/>
        </p:nvCxnSpPr>
        <p:spPr>
          <a:xfrm flipV="1">
            <a:off x="3358764" y="5046397"/>
            <a:ext cx="0" cy="212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D1A41227-D58F-96C9-FD2E-3AB2024692ED}"/>
              </a:ext>
            </a:extLst>
          </p:cNvPr>
          <p:cNvCxnSpPr>
            <a:cxnSpLocks/>
          </p:cNvCxnSpPr>
          <p:nvPr/>
        </p:nvCxnSpPr>
        <p:spPr>
          <a:xfrm>
            <a:off x="1825343" y="5053535"/>
            <a:ext cx="1627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2A4AFDF6-5F49-279C-7225-FAC5DD08CA73}"/>
              </a:ext>
            </a:extLst>
          </p:cNvPr>
          <p:cNvSpPr/>
          <p:nvPr/>
        </p:nvSpPr>
        <p:spPr>
          <a:xfrm>
            <a:off x="1867391" y="5518510"/>
            <a:ext cx="151824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Spagi_76_Chairs_V_3</a:t>
            </a:r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BE943E24-B2CD-449B-CE2E-B9A05CC496FC}"/>
              </a:ext>
            </a:extLst>
          </p:cNvPr>
          <p:cNvSpPr/>
          <p:nvPr/>
        </p:nvSpPr>
        <p:spPr>
          <a:xfrm>
            <a:off x="2111634" y="5973094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SaisonXML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feld 80">
            <a:extLst>
              <a:ext uri="{FF2B5EF4-FFF2-40B4-BE49-F238E27FC236}">
                <a16:creationId xmlns:a16="http://schemas.microsoft.com/office/drawing/2014/main" id="{2B96B18B-2A77-6AAE-235B-CE28BBCDD11C}"/>
              </a:ext>
            </a:extLst>
          </p:cNvPr>
          <p:cNvSpPr txBox="1"/>
          <p:nvPr/>
        </p:nvSpPr>
        <p:spPr>
          <a:xfrm>
            <a:off x="1877892" y="6268792"/>
            <a:ext cx="13770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program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</a:t>
            </a:r>
            <a:endParaRPr lang="de-CH" sz="800" b="1" dirty="0">
              <a:latin typeface="Aptos Narrow" panose="020B0004020202020204" pitchFamily="34" charset="0"/>
            </a:endParaRPr>
          </a:p>
          <a:p>
            <a:pPr algn="ctr"/>
            <a:r>
              <a:rPr lang="de-CH" sz="800" b="1" dirty="0">
                <a:latin typeface="Aptos Narrow" panose="020B0004020202020204" pitchFamily="34" charset="0"/>
              </a:rPr>
              <a:t>Event </a:t>
            </a:r>
            <a:r>
              <a:rPr lang="de-CH" sz="800" b="1" dirty="0" err="1">
                <a:latin typeface="Aptos Narrow" panose="020B0004020202020204" pitchFamily="34" charset="0"/>
              </a:rPr>
              <a:t>reservation</a:t>
            </a:r>
            <a:r>
              <a:rPr lang="de-CH" sz="800" b="1" dirty="0">
                <a:latin typeface="Aptos Narrow" panose="020B0004020202020204" pitchFamily="34" charset="0"/>
              </a:rPr>
              <a:t> XML </a:t>
            </a:r>
            <a:r>
              <a:rPr lang="de-CH" sz="800" b="1" dirty="0" err="1">
                <a:latin typeface="Aptos Narrow" panose="020B0004020202020204" pitchFamily="34" charset="0"/>
              </a:rPr>
              <a:t>files</a:t>
            </a:r>
            <a:endParaRPr lang="de-CH" sz="800" b="1" dirty="0">
              <a:latin typeface="Aptos Narrow" panose="020B0004020202020204" pitchFamily="34" charset="0"/>
            </a:endParaRPr>
          </a:p>
        </p:txBody>
      </p: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DF5595E1-3D60-DF02-48CD-CA7CD84117C8}"/>
              </a:ext>
            </a:extLst>
          </p:cNvPr>
          <p:cNvCxnSpPr>
            <a:cxnSpLocks/>
          </p:cNvCxnSpPr>
          <p:nvPr/>
        </p:nvCxnSpPr>
        <p:spPr>
          <a:xfrm flipH="1" flipV="1">
            <a:off x="2663708" y="4366589"/>
            <a:ext cx="1251" cy="194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hteck 84">
            <a:extLst>
              <a:ext uri="{FF2B5EF4-FFF2-40B4-BE49-F238E27FC236}">
                <a16:creationId xmlns:a16="http://schemas.microsoft.com/office/drawing/2014/main" id="{65A7D3DA-90E7-5750-D300-25D9BBA076D3}"/>
              </a:ext>
            </a:extLst>
          </p:cNvPr>
          <p:cNvSpPr/>
          <p:nvPr/>
        </p:nvSpPr>
        <p:spPr>
          <a:xfrm>
            <a:off x="2217912" y="4086615"/>
            <a:ext cx="891591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04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17CA3C3D-C39A-BD3C-4464-718D814A9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86" y="776619"/>
            <a:ext cx="10571428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43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267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491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518</Words>
  <Application>Microsoft Office PowerPoint</Application>
  <PresentationFormat>Breitbild</PresentationFormat>
  <Paragraphs>138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Aptos Narrow</vt:lpstr>
      <vt:lpstr>Arial</vt:lpstr>
      <vt:lpstr>Arial Black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166</cp:revision>
  <cp:lastPrinted>2025-06-16T18:13:44Z</cp:lastPrinted>
  <dcterms:created xsi:type="dcterms:W3CDTF">2020-04-04T07:27:22Z</dcterms:created>
  <dcterms:modified xsi:type="dcterms:W3CDTF">2025-06-16T18:16:05Z</dcterms:modified>
</cp:coreProperties>
</file>