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721475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2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23.04.2025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23.04.2025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23.04.2025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23.04.2025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23.04.2025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23.04.2025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23.04.2025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55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D60E4EDF-F6F3-4EC8-D6C3-EA780D800D2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896708" y="1209138"/>
            <a:ext cx="8722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09F7E61-6648-D83F-174F-C4BA978A1705}"/>
              </a:ext>
            </a:extLst>
          </p:cNvPr>
          <p:cNvCxnSpPr>
            <a:cxnSpLocks/>
          </p:cNvCxnSpPr>
          <p:nvPr/>
        </p:nvCxnSpPr>
        <p:spPr>
          <a:xfrm flipV="1">
            <a:off x="2145622" y="138613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D293917-8B42-22C6-CC6D-86DE59EA755F}"/>
              </a:ext>
            </a:extLst>
          </p:cNvPr>
          <p:cNvCxnSpPr>
            <a:cxnSpLocks/>
          </p:cNvCxnSpPr>
          <p:nvPr/>
        </p:nvCxnSpPr>
        <p:spPr>
          <a:xfrm>
            <a:off x="2145622" y="1396649"/>
            <a:ext cx="4395383" cy="7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D21FE9F8-64B5-4E35-B6EA-05F08AA2ADE4}"/>
              </a:ext>
            </a:extLst>
          </p:cNvPr>
          <p:cNvSpPr/>
          <p:nvPr/>
        </p:nvSpPr>
        <p:spPr>
          <a:xfrm>
            <a:off x="3031171" y="1580908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ED2CE5-7752-9423-530E-0A08F0FF8AAF}"/>
              </a:ext>
            </a:extLst>
          </p:cNvPr>
          <p:cNvSpPr/>
          <p:nvPr/>
        </p:nvSpPr>
        <p:spPr>
          <a:xfrm>
            <a:off x="2417978" y="623456"/>
            <a:ext cx="2974904" cy="5856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(Computer/GitHub)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(Server)</a:t>
            </a:r>
          </a:p>
        </p:txBody>
      </p:sp>
      <p:sp>
        <p:nvSpPr>
          <p:cNvPr id="7" name="Flussdiagramm: Karte 6">
            <a:extLst>
              <a:ext uri="{FF2B5EF4-FFF2-40B4-BE49-F238E27FC236}">
                <a16:creationId xmlns:a16="http://schemas.microsoft.com/office/drawing/2014/main" id="{9B0DED37-95EB-E8FD-77B7-6E12760A6F2F}"/>
              </a:ext>
            </a:extLst>
          </p:cNvPr>
          <p:cNvSpPr/>
          <p:nvPr/>
        </p:nvSpPr>
        <p:spPr>
          <a:xfrm>
            <a:off x="1523540" y="1557838"/>
            <a:ext cx="1238685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SeatingPlan.htm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0358E2B-9351-68E2-51D4-F1AEAB64B91E}"/>
              </a:ext>
            </a:extLst>
          </p:cNvPr>
          <p:cNvCxnSpPr>
            <a:cxnSpLocks/>
          </p:cNvCxnSpPr>
          <p:nvPr/>
        </p:nvCxnSpPr>
        <p:spPr>
          <a:xfrm flipV="1">
            <a:off x="3353245" y="139664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8287F10-85B9-5BD7-9EF0-739DE6D80E01}"/>
              </a:ext>
            </a:extLst>
          </p:cNvPr>
          <p:cNvCxnSpPr>
            <a:cxnSpLocks/>
          </p:cNvCxnSpPr>
          <p:nvPr/>
        </p:nvCxnSpPr>
        <p:spPr>
          <a:xfrm flipV="1">
            <a:off x="4688961" y="1403787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00BE514-10CF-EB50-FA31-9FE4FE2A30A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541005" y="1403787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88A52DD-3BF4-EF5A-CFA3-A93ED2D5B2AC}"/>
              </a:ext>
            </a:extLst>
          </p:cNvPr>
          <p:cNvSpPr/>
          <p:nvPr/>
        </p:nvSpPr>
        <p:spPr>
          <a:xfrm>
            <a:off x="6069354" y="1605703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22BE50-7688-C463-3D87-63D61DCAA392}"/>
              </a:ext>
            </a:extLst>
          </p:cNvPr>
          <p:cNvCxnSpPr>
            <a:cxnSpLocks/>
          </p:cNvCxnSpPr>
          <p:nvPr/>
        </p:nvCxnSpPr>
        <p:spPr>
          <a:xfrm flipV="1">
            <a:off x="7581010" y="55369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0DAAC154-60E0-2A5E-3A17-31F66DEEBF53}"/>
              </a:ext>
            </a:extLst>
          </p:cNvPr>
          <p:cNvSpPr/>
          <p:nvPr/>
        </p:nvSpPr>
        <p:spPr>
          <a:xfrm>
            <a:off x="3708303" y="1590391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BDDBDDC-F345-9FDF-A258-B8708A7F435B}"/>
              </a:ext>
            </a:extLst>
          </p:cNvPr>
          <p:cNvCxnSpPr>
            <a:cxnSpLocks/>
          </p:cNvCxnSpPr>
          <p:nvPr/>
        </p:nvCxnSpPr>
        <p:spPr>
          <a:xfrm flipV="1">
            <a:off x="4010926" y="14061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6E53A6-DBFA-5E2C-14E1-C4DE291EED02}"/>
              </a:ext>
            </a:extLst>
          </p:cNvPr>
          <p:cNvCxnSpPr>
            <a:cxnSpLocks/>
          </p:cNvCxnSpPr>
          <p:nvPr/>
        </p:nvCxnSpPr>
        <p:spPr>
          <a:xfrm flipV="1">
            <a:off x="8497566" y="57871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7C89C56-26D7-0638-6069-5BD9A293D94F}"/>
              </a:ext>
            </a:extLst>
          </p:cNvPr>
          <p:cNvCxnSpPr>
            <a:cxnSpLocks/>
          </p:cNvCxnSpPr>
          <p:nvPr/>
        </p:nvCxnSpPr>
        <p:spPr>
          <a:xfrm flipH="1" flipV="1">
            <a:off x="8719837" y="247990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D29CF29-F7BB-9B55-629B-24083E63893C}"/>
              </a:ext>
            </a:extLst>
          </p:cNvPr>
          <p:cNvCxnSpPr>
            <a:cxnSpLocks/>
          </p:cNvCxnSpPr>
          <p:nvPr/>
        </p:nvCxnSpPr>
        <p:spPr>
          <a:xfrm flipH="1" flipV="1">
            <a:off x="1231593" y="247990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693B7339-15E0-49E5-0EF9-10A3ED2D9D11}"/>
              </a:ext>
            </a:extLst>
          </p:cNvPr>
          <p:cNvSpPr/>
          <p:nvPr/>
        </p:nvSpPr>
        <p:spPr>
          <a:xfrm>
            <a:off x="4359728" y="1595621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1415958-6980-B0B9-7403-8F1FABA043FB}"/>
              </a:ext>
            </a:extLst>
          </p:cNvPr>
          <p:cNvCxnSpPr>
            <a:cxnSpLocks/>
          </p:cNvCxnSpPr>
          <p:nvPr/>
        </p:nvCxnSpPr>
        <p:spPr>
          <a:xfrm flipV="1">
            <a:off x="5791220" y="1396649"/>
            <a:ext cx="0" cy="22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686603EE-63ED-3DC7-9BE3-87E2D953E125}"/>
              </a:ext>
            </a:extLst>
          </p:cNvPr>
          <p:cNvSpPr/>
          <p:nvPr/>
        </p:nvSpPr>
        <p:spPr>
          <a:xfrm>
            <a:off x="5546831" y="160570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1510595-3FF8-EA06-4EAF-BB74DAF9B4FB}"/>
              </a:ext>
            </a:extLst>
          </p:cNvPr>
          <p:cNvCxnSpPr>
            <a:cxnSpLocks/>
          </p:cNvCxnSpPr>
          <p:nvPr/>
        </p:nvCxnSpPr>
        <p:spPr>
          <a:xfrm flipV="1">
            <a:off x="5286707" y="1396649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85157C3D-DD83-DBE6-D3EF-45992DDB442A}"/>
              </a:ext>
            </a:extLst>
          </p:cNvPr>
          <p:cNvSpPr/>
          <p:nvPr/>
        </p:nvSpPr>
        <p:spPr>
          <a:xfrm>
            <a:off x="5042318" y="1595621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1924CA7-98B6-5B26-C9A7-D607152DEA12}"/>
              </a:ext>
            </a:extLst>
          </p:cNvPr>
          <p:cNvSpPr txBox="1"/>
          <p:nvPr/>
        </p:nvSpPr>
        <p:spPr>
          <a:xfrm>
            <a:off x="1304652" y="1854049"/>
            <a:ext cx="17566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App: Create </a:t>
            </a:r>
            <a:r>
              <a:rPr lang="de-CH" sz="1100" b="1" dirty="0" err="1">
                <a:latin typeface="Aptos Narrow" panose="020B0004020202020204" pitchFamily="34" charset="0"/>
              </a:rPr>
              <a:t>reservation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system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for</a:t>
            </a:r>
            <a:r>
              <a:rPr lang="de-CH" sz="1100" b="1" dirty="0">
                <a:latin typeface="Aptos Narrow" panose="020B0004020202020204" pitchFamily="34" charset="0"/>
              </a:rPr>
              <a:t> different </a:t>
            </a:r>
            <a:r>
              <a:rPr lang="de-CH" sz="1100" b="1" dirty="0" err="1">
                <a:latin typeface="Aptos Narrow" panose="020B0004020202020204" pitchFamily="34" charset="0"/>
              </a:rPr>
              <a:t>premises</a:t>
            </a:r>
            <a:r>
              <a:rPr lang="de-CH" sz="1100" b="1" dirty="0">
                <a:latin typeface="Aptos Narrow" panose="020B0004020202020204" pitchFamily="34" charset="0"/>
              </a:rPr>
              <a:t>/</a:t>
            </a:r>
            <a:r>
              <a:rPr lang="de-CH" sz="1100" b="1" dirty="0" err="1">
                <a:latin typeface="Aptos Narrow" panose="020B0004020202020204" pitchFamily="34" charset="0"/>
              </a:rPr>
              <a:t>versions</a:t>
            </a:r>
            <a:endParaRPr lang="de-CH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3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CFEBA1DB-BA2B-09CD-17B9-D75C6722CFB0}"/>
              </a:ext>
            </a:extLst>
          </p:cNvPr>
          <p:cNvCxnSpPr>
            <a:cxnSpLocks/>
          </p:cNvCxnSpPr>
          <p:nvPr/>
        </p:nvCxnSpPr>
        <p:spPr>
          <a:xfrm flipV="1">
            <a:off x="3039916" y="1326292"/>
            <a:ext cx="0" cy="124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9921F22B-CF59-66DF-072D-574CBBD81D1E}"/>
              </a:ext>
            </a:extLst>
          </p:cNvPr>
          <p:cNvCxnSpPr>
            <a:cxnSpLocks/>
          </p:cNvCxnSpPr>
          <p:nvPr/>
        </p:nvCxnSpPr>
        <p:spPr>
          <a:xfrm flipH="1" flipV="1">
            <a:off x="2952750" y="2565956"/>
            <a:ext cx="37230" cy="224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2209567-3E82-84CD-0965-3931EF660DE0}"/>
              </a:ext>
            </a:extLst>
          </p:cNvPr>
          <p:cNvCxnSpPr>
            <a:cxnSpLocks/>
          </p:cNvCxnSpPr>
          <p:nvPr/>
        </p:nvCxnSpPr>
        <p:spPr>
          <a:xfrm flipV="1">
            <a:off x="2802818" y="2575149"/>
            <a:ext cx="0" cy="184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B7FFD5-DC64-CA37-7655-B5E8BFA6B54A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193949" y="2575149"/>
            <a:ext cx="396" cy="18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D5B8F67-A2DC-E2BD-F803-26148FBA3290}"/>
              </a:ext>
            </a:extLst>
          </p:cNvPr>
          <p:cNvCxnSpPr>
            <a:cxnSpLocks/>
          </p:cNvCxnSpPr>
          <p:nvPr/>
        </p:nvCxnSpPr>
        <p:spPr>
          <a:xfrm flipV="1">
            <a:off x="2193949" y="2565956"/>
            <a:ext cx="4223486" cy="9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048D0515-10CF-92CF-D6E5-2A3FA126CDC8}"/>
              </a:ext>
            </a:extLst>
          </p:cNvPr>
          <p:cNvSpPr/>
          <p:nvPr/>
        </p:nvSpPr>
        <p:spPr>
          <a:xfrm>
            <a:off x="2135620" y="1751776"/>
            <a:ext cx="1948392" cy="3750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4A85247-810C-A36B-D1E7-B4DDED9F12EF}"/>
              </a:ext>
            </a:extLst>
          </p:cNvPr>
          <p:cNvCxnSpPr>
            <a:cxnSpLocks/>
          </p:cNvCxnSpPr>
          <p:nvPr/>
        </p:nvCxnSpPr>
        <p:spPr>
          <a:xfrm flipV="1">
            <a:off x="1315835" y="1547294"/>
            <a:ext cx="4845917" cy="3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48E2E99-CCE6-46E3-2FED-51541812CFE6}"/>
              </a:ext>
            </a:extLst>
          </p:cNvPr>
          <p:cNvCxnSpPr>
            <a:cxnSpLocks/>
          </p:cNvCxnSpPr>
          <p:nvPr/>
        </p:nvCxnSpPr>
        <p:spPr>
          <a:xfrm flipV="1">
            <a:off x="4413460" y="257647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694212D-F687-00AD-FCE1-A15FDB996B34}"/>
              </a:ext>
            </a:extLst>
          </p:cNvPr>
          <p:cNvCxnSpPr>
            <a:cxnSpLocks/>
          </p:cNvCxnSpPr>
          <p:nvPr/>
        </p:nvCxnSpPr>
        <p:spPr>
          <a:xfrm flipV="1">
            <a:off x="2386742" y="2575149"/>
            <a:ext cx="0" cy="541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9902208-5560-EA17-A146-9D3D401FBA36}"/>
              </a:ext>
            </a:extLst>
          </p:cNvPr>
          <p:cNvCxnSpPr>
            <a:cxnSpLocks/>
          </p:cNvCxnSpPr>
          <p:nvPr/>
        </p:nvCxnSpPr>
        <p:spPr>
          <a:xfrm flipV="1">
            <a:off x="2508955" y="2565956"/>
            <a:ext cx="0" cy="98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26810CE-79DD-5353-1C13-07F754193991}"/>
              </a:ext>
            </a:extLst>
          </p:cNvPr>
          <p:cNvCxnSpPr>
            <a:cxnSpLocks/>
          </p:cNvCxnSpPr>
          <p:nvPr/>
        </p:nvCxnSpPr>
        <p:spPr>
          <a:xfrm flipV="1">
            <a:off x="2647831" y="2565956"/>
            <a:ext cx="0" cy="1402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E8A0A809-2262-28A8-7D78-8C1F7775DCDC}"/>
              </a:ext>
            </a:extLst>
          </p:cNvPr>
          <p:cNvSpPr/>
          <p:nvPr/>
        </p:nvSpPr>
        <p:spPr>
          <a:xfrm>
            <a:off x="2043375" y="396183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DisplayLayout.htm</a:t>
            </a:r>
          </a:p>
        </p:txBody>
      </p: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8763AB46-84FB-3B23-22DD-B4A88256DE86}"/>
              </a:ext>
            </a:extLst>
          </p:cNvPr>
          <p:cNvSpPr/>
          <p:nvPr/>
        </p:nvSpPr>
        <p:spPr>
          <a:xfrm>
            <a:off x="1392943" y="2761340"/>
            <a:ext cx="1602804" cy="255984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CAC9886D-405F-BF78-19F9-6C0D28EF1D5A}"/>
              </a:ext>
            </a:extLst>
          </p:cNvPr>
          <p:cNvSpPr/>
          <p:nvPr/>
        </p:nvSpPr>
        <p:spPr>
          <a:xfrm>
            <a:off x="1553686" y="3119335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D1AFD8EE-115B-679F-BEAD-7084C036E721}"/>
              </a:ext>
            </a:extLst>
          </p:cNvPr>
          <p:cNvSpPr/>
          <p:nvPr/>
        </p:nvSpPr>
        <p:spPr>
          <a:xfrm>
            <a:off x="1805439" y="3542005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2464626-EFD4-5AFD-7DED-E6A3D50BB8F3}"/>
              </a:ext>
            </a:extLst>
          </p:cNvPr>
          <p:cNvSpPr/>
          <p:nvPr/>
        </p:nvSpPr>
        <p:spPr>
          <a:xfrm>
            <a:off x="3233682" y="2749554"/>
            <a:ext cx="56443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142A4B-7718-2F81-3846-9136F7517A60}"/>
              </a:ext>
            </a:extLst>
          </p:cNvPr>
          <p:cNvSpPr/>
          <p:nvPr/>
        </p:nvSpPr>
        <p:spPr>
          <a:xfrm>
            <a:off x="3870515" y="2749555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6FBA7E-C017-A7B3-EBAA-1913B360B783}"/>
              </a:ext>
            </a:extLst>
          </p:cNvPr>
          <p:cNvSpPr/>
          <p:nvPr/>
        </p:nvSpPr>
        <p:spPr>
          <a:xfrm>
            <a:off x="5958447" y="2740881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50F0A19-C634-53F5-F4C6-F1806B45757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446166" y="2567005"/>
            <a:ext cx="11103" cy="100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91D9D54-2BFF-6ADF-3071-C4C20A3C3586}"/>
              </a:ext>
            </a:extLst>
          </p:cNvPr>
          <p:cNvSpPr/>
          <p:nvPr/>
        </p:nvSpPr>
        <p:spPr>
          <a:xfrm>
            <a:off x="5012439" y="2755202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5" name="Flussdiagramm: Karte 24">
            <a:extLst>
              <a:ext uri="{FF2B5EF4-FFF2-40B4-BE49-F238E27FC236}">
                <a16:creationId xmlns:a16="http://schemas.microsoft.com/office/drawing/2014/main" id="{2E4E7AF4-AF63-CEA6-B295-92A1F1E3D1F1}"/>
              </a:ext>
            </a:extLst>
          </p:cNvPr>
          <p:cNvSpPr/>
          <p:nvPr/>
        </p:nvSpPr>
        <p:spPr>
          <a:xfrm>
            <a:off x="4555310" y="3570665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Spagi_76_Chairs_V_2.xml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8D1700-C7B8-D60C-DDD7-B640C1608639}"/>
              </a:ext>
            </a:extLst>
          </p:cNvPr>
          <p:cNvSpPr txBox="1"/>
          <p:nvPr/>
        </p:nvSpPr>
        <p:spPr>
          <a:xfrm>
            <a:off x="3121313" y="3007770"/>
            <a:ext cx="824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JavaScripts</a:t>
            </a:r>
            <a:endParaRPr lang="de-CH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B026A52-43AC-4441-8473-E01083207D97}"/>
              </a:ext>
            </a:extLst>
          </p:cNvPr>
          <p:cNvSpPr txBox="1"/>
          <p:nvPr/>
        </p:nvSpPr>
        <p:spPr>
          <a:xfrm>
            <a:off x="3879484" y="3002294"/>
            <a:ext cx="1125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Layout </a:t>
            </a:r>
            <a:r>
              <a:rPr lang="de-CH" sz="1100" b="1" dirty="0" err="1">
                <a:latin typeface="Aptos Narrow" panose="020B0004020202020204" pitchFamily="34" charset="0"/>
              </a:rPr>
              <a:t>images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89ECDBE-7665-05AE-9D3F-DBB61496D458}"/>
              </a:ext>
            </a:extLst>
          </p:cNvPr>
          <p:cNvSpPr txBox="1"/>
          <p:nvPr/>
        </p:nvSpPr>
        <p:spPr>
          <a:xfrm>
            <a:off x="5793749" y="2995558"/>
            <a:ext cx="1330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Reservation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for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each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event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FC3B6BD5-2867-E61E-CE75-FF47CE9E5835}"/>
              </a:ext>
            </a:extLst>
          </p:cNvPr>
          <p:cNvCxnSpPr>
            <a:cxnSpLocks/>
          </p:cNvCxnSpPr>
          <p:nvPr/>
        </p:nvCxnSpPr>
        <p:spPr>
          <a:xfrm flipV="1">
            <a:off x="7677431" y="464709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50812F4-B888-4E4F-2C21-3857F7C65BDB}"/>
              </a:ext>
            </a:extLst>
          </p:cNvPr>
          <p:cNvCxnSpPr>
            <a:cxnSpLocks/>
          </p:cNvCxnSpPr>
          <p:nvPr/>
        </p:nvCxnSpPr>
        <p:spPr>
          <a:xfrm flipH="1" flipV="1">
            <a:off x="7017744" y="953417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1B1BB2F-5A0A-84B2-2897-5EFB610B85FF}"/>
              </a:ext>
            </a:extLst>
          </p:cNvPr>
          <p:cNvCxnSpPr>
            <a:cxnSpLocks/>
          </p:cNvCxnSpPr>
          <p:nvPr/>
        </p:nvCxnSpPr>
        <p:spPr>
          <a:xfrm flipH="1" flipV="1">
            <a:off x="212268" y="229136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Karte 33">
            <a:extLst>
              <a:ext uri="{FF2B5EF4-FFF2-40B4-BE49-F238E27FC236}">
                <a16:creationId xmlns:a16="http://schemas.microsoft.com/office/drawing/2014/main" id="{76879713-A408-3414-7AD2-BD87EF96B84C}"/>
              </a:ext>
            </a:extLst>
          </p:cNvPr>
          <p:cNvSpPr/>
          <p:nvPr/>
        </p:nvSpPr>
        <p:spPr>
          <a:xfrm>
            <a:off x="2316824" y="435088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ReservationList.htm</a:t>
            </a:r>
          </a:p>
        </p:txBody>
      </p:sp>
      <p:sp>
        <p:nvSpPr>
          <p:cNvPr id="35" name="Flussdiagramm: Karte 34">
            <a:extLst>
              <a:ext uri="{FF2B5EF4-FFF2-40B4-BE49-F238E27FC236}">
                <a16:creationId xmlns:a16="http://schemas.microsoft.com/office/drawing/2014/main" id="{08890597-25CB-0402-4725-E807EBD4F99F}"/>
              </a:ext>
            </a:extLst>
          </p:cNvPr>
          <p:cNvSpPr/>
          <p:nvPr/>
        </p:nvSpPr>
        <p:spPr>
          <a:xfrm>
            <a:off x="2633641" y="477161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ReservationPrint.htm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A8B4726-A88A-697D-F14E-1DD6F62CEA8C}"/>
              </a:ext>
            </a:extLst>
          </p:cNvPr>
          <p:cNvSpPr/>
          <p:nvPr/>
        </p:nvSpPr>
        <p:spPr>
          <a:xfrm>
            <a:off x="2002653" y="743146"/>
            <a:ext cx="2115324" cy="5602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1FFB3F7E-D5D9-26B5-789E-3BAE9887C11D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515900" y="2565956"/>
            <a:ext cx="2010" cy="18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3DE9AF7-5513-E1F8-9B45-5271CFB00F11}"/>
              </a:ext>
            </a:extLst>
          </p:cNvPr>
          <p:cNvCxnSpPr>
            <a:cxnSpLocks/>
          </p:cNvCxnSpPr>
          <p:nvPr/>
        </p:nvCxnSpPr>
        <p:spPr>
          <a:xfrm flipV="1">
            <a:off x="6417436" y="25510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F1E2E7B6-9CAA-ECF0-072C-F86433E1ACF8}"/>
              </a:ext>
            </a:extLst>
          </p:cNvPr>
          <p:cNvSpPr txBox="1"/>
          <p:nvPr/>
        </p:nvSpPr>
        <p:spPr>
          <a:xfrm>
            <a:off x="4787141" y="3865698"/>
            <a:ext cx="1352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Defines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the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84968A6-3C21-B508-C41E-CB98EE46192E}"/>
              </a:ext>
            </a:extLst>
          </p:cNvPr>
          <p:cNvSpPr txBox="1"/>
          <p:nvPr/>
        </p:nvSpPr>
        <p:spPr>
          <a:xfrm>
            <a:off x="120142" y="2745360"/>
            <a:ext cx="1271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Select </a:t>
            </a:r>
            <a:r>
              <a:rPr lang="de-CH" sz="1100" b="1" dirty="0" err="1">
                <a:latin typeface="Aptos Narrow" panose="020B0004020202020204" pitchFamily="34" charset="0"/>
              </a:rPr>
              <a:t>seats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C2C8CFC-37CF-19EC-292E-C4E0F30733F7}"/>
              </a:ext>
            </a:extLst>
          </p:cNvPr>
          <p:cNvSpPr txBox="1"/>
          <p:nvPr/>
        </p:nvSpPr>
        <p:spPr>
          <a:xfrm>
            <a:off x="217427" y="3066998"/>
            <a:ext cx="1402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</a:t>
            </a:r>
            <a:r>
              <a:rPr lang="de-CH" sz="1100" b="1" dirty="0" err="1">
                <a:latin typeface="Aptos Narrow" panose="020B0004020202020204" pitchFamily="34" charset="0"/>
              </a:rPr>
              <a:t>Adminstrate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  <a:p>
            <a:pPr algn="r"/>
            <a:r>
              <a:rPr lang="de-CH" sz="1100" b="1" dirty="0">
                <a:latin typeface="Aptos Narrow" panose="020B0004020202020204" pitchFamily="34" charset="0"/>
              </a:rPr>
              <a:t>            </a:t>
            </a:r>
            <a:r>
              <a:rPr lang="de-CH" sz="1100" b="1" dirty="0" err="1">
                <a:latin typeface="Aptos Narrow" panose="020B0004020202020204" pitchFamily="34" charset="0"/>
              </a:rPr>
              <a:t>reservations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5271A2C-049C-1E49-A8FE-5BF0E57D4E6E}"/>
              </a:ext>
            </a:extLst>
          </p:cNvPr>
          <p:cNvSpPr txBox="1"/>
          <p:nvPr/>
        </p:nvSpPr>
        <p:spPr>
          <a:xfrm>
            <a:off x="146616" y="3459035"/>
            <a:ext cx="1649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Display and </a:t>
            </a:r>
            <a:r>
              <a:rPr lang="de-CH" sz="1100" b="1" dirty="0" err="1">
                <a:latin typeface="Aptos Narrow" panose="020B0004020202020204" pitchFamily="34" charset="0"/>
              </a:rPr>
              <a:t>search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  <a:p>
            <a:pPr algn="r"/>
            <a:r>
              <a:rPr lang="de-CH" sz="1100" b="1" dirty="0">
                <a:latin typeface="Aptos Narrow" panose="020B0004020202020204" pitchFamily="34" charset="0"/>
              </a:rPr>
              <a:t>            </a:t>
            </a:r>
            <a:r>
              <a:rPr lang="de-CH" sz="1100" b="1" dirty="0" err="1">
                <a:latin typeface="Aptos Narrow" panose="020B0004020202020204" pitchFamily="34" charset="0"/>
              </a:rPr>
              <a:t>reservations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5186551-0DAF-E89C-F51A-D2397618A0AF}"/>
              </a:ext>
            </a:extLst>
          </p:cNvPr>
          <p:cNvSpPr txBox="1"/>
          <p:nvPr/>
        </p:nvSpPr>
        <p:spPr>
          <a:xfrm>
            <a:off x="468703" y="3998693"/>
            <a:ext cx="1560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Display </a:t>
            </a:r>
            <a:r>
              <a:rPr lang="de-CH" sz="1100" b="1" dirty="0" err="1">
                <a:latin typeface="Aptos Narrow" panose="020B0004020202020204" pitchFamily="34" charset="0"/>
              </a:rPr>
              <a:t>the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7B88919C-4643-9879-27A8-42163EC233BD}"/>
              </a:ext>
            </a:extLst>
          </p:cNvPr>
          <p:cNvSpPr txBox="1"/>
          <p:nvPr/>
        </p:nvSpPr>
        <p:spPr>
          <a:xfrm>
            <a:off x="760420" y="4399867"/>
            <a:ext cx="156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List </a:t>
            </a:r>
            <a:r>
              <a:rPr lang="de-CH" sz="1100" b="1" dirty="0" err="1">
                <a:latin typeface="Aptos Narrow" panose="020B0004020202020204" pitchFamily="34" charset="0"/>
              </a:rPr>
              <a:t>reservationns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07CBC73-A6E4-59AC-17C0-FF83D33B1839}"/>
              </a:ext>
            </a:extLst>
          </p:cNvPr>
          <p:cNvSpPr txBox="1"/>
          <p:nvPr/>
        </p:nvSpPr>
        <p:spPr>
          <a:xfrm>
            <a:off x="1024478" y="4813910"/>
            <a:ext cx="1614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Print </a:t>
            </a:r>
            <a:r>
              <a:rPr lang="de-CH" sz="1100" b="1" dirty="0" err="1">
                <a:latin typeface="Aptos Narrow" panose="020B0004020202020204" pitchFamily="34" charset="0"/>
              </a:rPr>
              <a:t>reservationns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27DF9EA-0505-5312-416C-BAA8496DA828}"/>
              </a:ext>
            </a:extLst>
          </p:cNvPr>
          <p:cNvSpPr txBox="1"/>
          <p:nvPr/>
        </p:nvSpPr>
        <p:spPr>
          <a:xfrm>
            <a:off x="0" y="10874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seating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plan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A5BB010-DA80-B00E-F2B9-8906B1F6CDC9}"/>
              </a:ext>
            </a:extLst>
          </p:cNvPr>
          <p:cNvCxnSpPr>
            <a:cxnSpLocks/>
          </p:cNvCxnSpPr>
          <p:nvPr/>
        </p:nvCxnSpPr>
        <p:spPr>
          <a:xfrm flipV="1">
            <a:off x="5447359" y="411976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Karte 10">
            <a:extLst>
              <a:ext uri="{FF2B5EF4-FFF2-40B4-BE49-F238E27FC236}">
                <a16:creationId xmlns:a16="http://schemas.microsoft.com/office/drawing/2014/main" id="{2377F196-B65A-1F25-0673-E70FF8EAABA0}"/>
              </a:ext>
            </a:extLst>
          </p:cNvPr>
          <p:cNvSpPr/>
          <p:nvPr/>
        </p:nvSpPr>
        <p:spPr>
          <a:xfrm>
            <a:off x="4752813" y="4304081"/>
            <a:ext cx="137437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EventProgram.xml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76C9103-858D-C0C1-7C77-EAED996D52C4}"/>
              </a:ext>
            </a:extLst>
          </p:cNvPr>
          <p:cNvSpPr txBox="1"/>
          <p:nvPr/>
        </p:nvSpPr>
        <p:spPr>
          <a:xfrm>
            <a:off x="4769790" y="4613336"/>
            <a:ext cx="1352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Defines</a:t>
            </a:r>
            <a:r>
              <a:rPr lang="de-CH" sz="1100" b="1" dirty="0">
                <a:latin typeface="Aptos Narrow" panose="020B0004020202020204" pitchFamily="34" charset="0"/>
              </a:rPr>
              <a:t> all </a:t>
            </a:r>
            <a:r>
              <a:rPr lang="de-CH" sz="1100" b="1" dirty="0" err="1">
                <a:latin typeface="Aptos Narrow" panose="020B0004020202020204" pitchFamily="34" charset="0"/>
              </a:rPr>
              <a:t>events</a:t>
            </a:r>
            <a:endParaRPr lang="de-CH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7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Breitbild</PresentationFormat>
  <Paragraphs>42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 Narrow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145</cp:revision>
  <cp:lastPrinted>2025-01-05T15:39:10Z</cp:lastPrinted>
  <dcterms:created xsi:type="dcterms:W3CDTF">2020-04-04T07:27:22Z</dcterms:created>
  <dcterms:modified xsi:type="dcterms:W3CDTF">2025-04-24T08:17:50Z</dcterms:modified>
</cp:coreProperties>
</file>