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9" r:id="rId5"/>
    <p:sldId id="284" r:id="rId6"/>
    <p:sldId id="288" r:id="rId7"/>
    <p:sldId id="286" r:id="rId8"/>
    <p:sldId id="287" r:id="rId9"/>
    <p:sldId id="265" r:id="rId10"/>
    <p:sldId id="266" r:id="rId11"/>
    <p:sldId id="285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10419217" y="159693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2833204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79592" y="932444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240120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9555249" y="2096419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24290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1638160" y="2855711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6393332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7456699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359892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3888030" y="32692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465374" y="32958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4348734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755650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1785033" y="2855711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036786" y="2855711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274722" y="2855711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468336" y="4272312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817904" y="3016559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978647" y="34298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230400" y="3852481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4927485" y="302270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866456" y="3022706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7019579" y="303167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3864375" y="286485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409054" y="303962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2999885" y="3414048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093267" y="3410177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6068239" y="3436084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7140281" y="3400422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5418360" y="32849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6411720" y="3289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355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Microsoft Office PowerPoint</Application>
  <PresentationFormat>Breitbild</PresentationFormat>
  <Paragraphs>310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106</cp:revision>
  <cp:lastPrinted>2024-10-31T17:11:33Z</cp:lastPrinted>
  <dcterms:created xsi:type="dcterms:W3CDTF">2020-04-04T07:27:22Z</dcterms:created>
  <dcterms:modified xsi:type="dcterms:W3CDTF">2024-12-06T17:31:38Z</dcterms:modified>
</cp:coreProperties>
</file>