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0" r:id="rId3"/>
    <p:sldId id="283" r:id="rId4"/>
    <p:sldId id="289" r:id="rId5"/>
    <p:sldId id="284" r:id="rId6"/>
    <p:sldId id="288" r:id="rId7"/>
    <p:sldId id="286" r:id="rId8"/>
    <p:sldId id="287" r:id="rId9"/>
    <p:sldId id="265" r:id="rId10"/>
    <p:sldId id="266" r:id="rId11"/>
    <p:sldId id="285" r:id="rId12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08.12.2024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52642682-1E91-FB4F-10CA-9E21DB17F33C}"/>
              </a:ext>
            </a:extLst>
          </p:cNvPr>
          <p:cNvSpPr/>
          <p:nvPr/>
        </p:nvSpPr>
        <p:spPr>
          <a:xfrm>
            <a:off x="2607066" y="403041"/>
            <a:ext cx="4862732" cy="5717750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2710331" y="1173073"/>
            <a:ext cx="18542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Ordner für Konzertsaal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2745887" y="1429741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diesem Ordner werden die generierte XML,HTML und Bild Dateien gespeichert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C750FFD-08AE-181C-1EC0-D39150B35EE3}"/>
              </a:ext>
            </a:extLst>
          </p:cNvPr>
          <p:cNvSpPr/>
          <p:nvPr/>
        </p:nvSpPr>
        <p:spPr>
          <a:xfrm>
            <a:off x="2663883" y="403041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Sitzplan für Reservationen kreieren </a:t>
            </a: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51A78176-2169-A80B-9AE8-9CD360F35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77" y="483913"/>
            <a:ext cx="2457143" cy="238095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7F204B98-9F06-532D-CE7F-2A2ABFB061C1}"/>
              </a:ext>
            </a:extLst>
          </p:cNvPr>
          <p:cNvSpPr/>
          <p:nvPr/>
        </p:nvSpPr>
        <p:spPr>
          <a:xfrm>
            <a:off x="2756400" y="232660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Rektanguläre Tische </a:t>
            </a:r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F64A0CA9-97B7-20C1-C38D-ECF2C1C5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360927"/>
            <a:ext cx="321154" cy="157428"/>
          </a:xfrm>
          <a:prstGeom prst="rect">
            <a:avLst/>
          </a:prstGeom>
        </p:spPr>
      </p:pic>
      <p:sp>
        <p:nvSpPr>
          <p:cNvPr id="36" name="Rechteck 35">
            <a:extLst>
              <a:ext uri="{FF2B5EF4-FFF2-40B4-BE49-F238E27FC236}">
                <a16:creationId xmlns:a16="http://schemas.microsoft.com/office/drawing/2014/main" id="{6CE69363-7DD7-314C-1AFE-B333A4A016C8}"/>
              </a:ext>
            </a:extLst>
          </p:cNvPr>
          <p:cNvSpPr/>
          <p:nvPr/>
        </p:nvSpPr>
        <p:spPr>
          <a:xfrm>
            <a:off x="2756400" y="2673288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Runde Tische </a:t>
            </a:r>
          </a:p>
        </p:txBody>
      </p:sp>
      <p:pic>
        <p:nvPicPr>
          <p:cNvPr id="37" name="Grafik 36">
            <a:extLst>
              <a:ext uri="{FF2B5EF4-FFF2-40B4-BE49-F238E27FC236}">
                <a16:creationId xmlns:a16="http://schemas.microsoft.com/office/drawing/2014/main" id="{085920AF-6262-557A-ADB8-A7D646A6A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738" y="2707613"/>
            <a:ext cx="321154" cy="157428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B1ADC9F8-DB3D-4F0B-6C44-A99A1136DED4}"/>
              </a:ext>
            </a:extLst>
          </p:cNvPr>
          <p:cNvSpPr/>
          <p:nvPr/>
        </p:nvSpPr>
        <p:spPr>
          <a:xfrm>
            <a:off x="2767553" y="3018972"/>
            <a:ext cx="4490295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Türe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05BB5AD-332B-DD24-0080-AFA6FF7A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891" y="3053297"/>
            <a:ext cx="321154" cy="157428"/>
          </a:xfrm>
          <a:prstGeom prst="rect">
            <a:avLst/>
          </a:prstGeom>
        </p:spPr>
      </p:pic>
      <p:sp>
        <p:nvSpPr>
          <p:cNvPr id="42" name="Rechteck 41">
            <a:extLst>
              <a:ext uri="{FF2B5EF4-FFF2-40B4-BE49-F238E27FC236}">
                <a16:creationId xmlns:a16="http://schemas.microsoft.com/office/drawing/2014/main" id="{F390C1EB-661E-B548-2557-956316C723E1}"/>
              </a:ext>
            </a:extLst>
          </p:cNvPr>
          <p:cNvSpPr/>
          <p:nvPr/>
        </p:nvSpPr>
        <p:spPr>
          <a:xfrm>
            <a:off x="2737818" y="1683555"/>
            <a:ext cx="1509738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Grösse des Lokals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75F55D4-ABFE-DEDA-AF79-C5CC1D328446}"/>
              </a:ext>
            </a:extLst>
          </p:cNvPr>
          <p:cNvSpPr/>
          <p:nvPr/>
        </p:nvSpPr>
        <p:spPr>
          <a:xfrm>
            <a:off x="6009712" y="1675568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Tischfarbe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671DC49-3117-72B2-1AF3-61F61958B777}"/>
              </a:ext>
            </a:extLst>
          </p:cNvPr>
          <p:cNvSpPr/>
          <p:nvPr/>
        </p:nvSpPr>
        <p:spPr>
          <a:xfrm>
            <a:off x="4365032" y="1690210"/>
            <a:ext cx="152572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Bühne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C9E61BCF-A8A7-3B29-BCED-104395E76766}"/>
              </a:ext>
            </a:extLst>
          </p:cNvPr>
          <p:cNvSpPr/>
          <p:nvPr/>
        </p:nvSpPr>
        <p:spPr>
          <a:xfrm>
            <a:off x="2745887" y="2031923"/>
            <a:ext cx="1501669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255A8488-4EE0-D619-2A82-B218B9849699}"/>
              </a:ext>
            </a:extLst>
          </p:cNvPr>
          <p:cNvSpPr/>
          <p:nvPr/>
        </p:nvSpPr>
        <p:spPr>
          <a:xfrm>
            <a:off x="2757040" y="3364656"/>
            <a:ext cx="4500808" cy="1876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 die Eingabe von Daten für die verschiedene XML Element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889D059-5891-357A-F8DF-CDFD7AB1A1A2}"/>
              </a:ext>
            </a:extLst>
          </p:cNvPr>
          <p:cNvSpPr/>
          <p:nvPr/>
        </p:nvSpPr>
        <p:spPr>
          <a:xfrm>
            <a:off x="5979974" y="5814600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7577DF2A-6816-AD3E-5F7B-433B5A4140D2}"/>
              </a:ext>
            </a:extLst>
          </p:cNvPr>
          <p:cNvSpPr/>
          <p:nvPr/>
        </p:nvSpPr>
        <p:spPr>
          <a:xfrm>
            <a:off x="4563024" y="5813996"/>
            <a:ext cx="1253441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Abbrechen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961070-0902-6EBE-D304-66BFEC8AD6DF}"/>
              </a:ext>
            </a:extLst>
          </p:cNvPr>
          <p:cNvSpPr/>
          <p:nvPr/>
        </p:nvSpPr>
        <p:spPr>
          <a:xfrm>
            <a:off x="3801977" y="5388278"/>
            <a:ext cx="2482630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Dateien zum Server hochladen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15C8146-9AF8-AA1D-33F2-A86F90B0D083}"/>
              </a:ext>
            </a:extLst>
          </p:cNvPr>
          <p:cNvSpPr/>
          <p:nvPr/>
        </p:nvSpPr>
        <p:spPr>
          <a:xfrm>
            <a:off x="2767553" y="5784836"/>
            <a:ext cx="1631962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Neue XML Dateien 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619D2C6-EC7D-E80A-7E30-B631DC91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677" y="480149"/>
            <a:ext cx="3983851" cy="629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061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2686639" y="126379"/>
            <a:ext cx="698526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765F298-6636-F429-0545-E060E7F40C5A}"/>
              </a:ext>
            </a:extLst>
          </p:cNvPr>
          <p:cNvSpPr txBox="1"/>
          <p:nvPr/>
        </p:nvSpPr>
        <p:spPr>
          <a:xfrm>
            <a:off x="2945130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Id_div_layout_page</a:t>
            </a:r>
            <a:r>
              <a:rPr lang="de-CH" sz="1100" b="1" dirty="0"/>
              <a:t> </a:t>
            </a:r>
            <a:r>
              <a:rPr lang="de-CH" sz="1100" b="1" dirty="0" err="1"/>
              <a:t>cl_div_layout_page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2993527" y="410294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2982733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id_div_layout_text_logo</a:t>
            </a:r>
            <a:r>
              <a:rPr lang="de-CH" sz="1100" b="1" dirty="0"/>
              <a:t> </a:t>
            </a:r>
            <a:r>
              <a:rPr lang="de-CH" sz="1100" b="1" dirty="0" err="1"/>
              <a:t>cl_div_layout_text_logo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CF89694-04B2-64FA-B7BC-0D48044C9D4F}"/>
              </a:ext>
            </a:extLst>
          </p:cNvPr>
          <p:cNvSpPr/>
          <p:nvPr/>
        </p:nvSpPr>
        <p:spPr>
          <a:xfrm>
            <a:off x="2989814" y="1568306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90C43D0-2328-2718-C43E-4442FDB2CD0B}"/>
              </a:ext>
            </a:extLst>
          </p:cNvPr>
          <p:cNvSpPr txBox="1"/>
          <p:nvPr/>
        </p:nvSpPr>
        <p:spPr>
          <a:xfrm>
            <a:off x="3161344" y="152781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id_div_layout_button_row_one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div_layout_button_row_one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4E11070-A3C8-99EB-600C-836E98AF458B}"/>
              </a:ext>
            </a:extLst>
          </p:cNvPr>
          <p:cNvSpPr/>
          <p:nvPr/>
        </p:nvSpPr>
        <p:spPr>
          <a:xfrm>
            <a:off x="3366830" y="1792776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7ECF2CA-C11E-97D0-3CAB-77F5BCAE4B0B}"/>
              </a:ext>
            </a:extLst>
          </p:cNvPr>
          <p:cNvSpPr/>
          <p:nvPr/>
        </p:nvSpPr>
        <p:spPr>
          <a:xfrm>
            <a:off x="7241406" y="1803836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D5F9BD4-54CE-05CA-A382-B03ECD3EE0EF}"/>
              </a:ext>
            </a:extLst>
          </p:cNvPr>
          <p:cNvSpPr/>
          <p:nvPr/>
        </p:nvSpPr>
        <p:spPr>
          <a:xfrm>
            <a:off x="5238766" y="1797180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A4625DA-178D-E2BA-CFE1-A6633991E57D}"/>
              </a:ext>
            </a:extLst>
          </p:cNvPr>
          <p:cNvSpPr txBox="1"/>
          <p:nvPr/>
        </p:nvSpPr>
        <p:spPr>
          <a:xfrm>
            <a:off x="7267921" y="1817592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id_div_layout_button_three</a:t>
            </a:r>
            <a:endParaRPr lang="de-CH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DA7C95A-C43B-70D9-11B6-908396F73982}"/>
              </a:ext>
            </a:extLst>
          </p:cNvPr>
          <p:cNvSpPr txBox="1"/>
          <p:nvPr/>
        </p:nvSpPr>
        <p:spPr>
          <a:xfrm>
            <a:off x="3367326" y="1769587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id_div_layout_button_one</a:t>
            </a:r>
            <a:endParaRPr lang="de-CH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0714DDB-462B-122F-F79B-2B9A26C1593D}"/>
              </a:ext>
            </a:extLst>
          </p:cNvPr>
          <p:cNvSpPr txBox="1"/>
          <p:nvPr/>
        </p:nvSpPr>
        <p:spPr>
          <a:xfrm>
            <a:off x="5245312" y="1817592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id_div_layout_button_two</a:t>
            </a:r>
            <a:endParaRPr lang="de-CH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0E4AE8D-5BF7-5C1C-A13A-34F1F898533A}"/>
              </a:ext>
            </a:extLst>
          </p:cNvPr>
          <p:cNvSpPr/>
          <p:nvPr/>
        </p:nvSpPr>
        <p:spPr>
          <a:xfrm>
            <a:off x="2982301" y="2199134"/>
            <a:ext cx="6511834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7A6B2D49-677A-BE9B-45AC-0493F9B86481}"/>
              </a:ext>
            </a:extLst>
          </p:cNvPr>
          <p:cNvSpPr txBox="1"/>
          <p:nvPr/>
        </p:nvSpPr>
        <p:spPr>
          <a:xfrm>
            <a:off x="3153831" y="2158645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id_div_layout_button_row_two</a:t>
            </a:r>
            <a:r>
              <a:rPr lang="de-CH" sz="1100" b="1" dirty="0"/>
              <a:t>  cl_ </a:t>
            </a:r>
            <a:r>
              <a:rPr lang="de-CH" sz="1100" b="1" dirty="0" err="1"/>
              <a:t>div_layout_button_row_two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60E1E40-D7BB-F505-F992-C61FAE9042B5}"/>
              </a:ext>
            </a:extLst>
          </p:cNvPr>
          <p:cNvSpPr/>
          <p:nvPr/>
        </p:nvSpPr>
        <p:spPr>
          <a:xfrm>
            <a:off x="3359317" y="2423604"/>
            <a:ext cx="182657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23F79D7-B74C-F98B-6454-D599E4B80FAB}"/>
              </a:ext>
            </a:extLst>
          </p:cNvPr>
          <p:cNvSpPr/>
          <p:nvPr/>
        </p:nvSpPr>
        <p:spPr>
          <a:xfrm>
            <a:off x="7233893" y="2434664"/>
            <a:ext cx="200469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49025BD-39C4-2CE7-BAA8-47347918DEBD}"/>
              </a:ext>
            </a:extLst>
          </p:cNvPr>
          <p:cNvSpPr/>
          <p:nvPr/>
        </p:nvSpPr>
        <p:spPr>
          <a:xfrm>
            <a:off x="5231253" y="2428008"/>
            <a:ext cx="1874119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FE70EC5-A7B6-6228-537C-E466FE42F0C3}"/>
              </a:ext>
            </a:extLst>
          </p:cNvPr>
          <p:cNvSpPr txBox="1"/>
          <p:nvPr/>
        </p:nvSpPr>
        <p:spPr>
          <a:xfrm>
            <a:off x="7260408" y="2448420"/>
            <a:ext cx="2097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id_div_layout_button_six</a:t>
            </a:r>
            <a:endParaRPr lang="de-CH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B8AF87B-CD78-5037-FB52-A3E25054EEB5}"/>
              </a:ext>
            </a:extLst>
          </p:cNvPr>
          <p:cNvSpPr txBox="1"/>
          <p:nvPr/>
        </p:nvSpPr>
        <p:spPr>
          <a:xfrm>
            <a:off x="3357890" y="2400415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id_div_layout_button_four</a:t>
            </a:r>
            <a:endParaRPr lang="de-CH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B856456-A242-FEE4-8557-3E9B4313270D}"/>
              </a:ext>
            </a:extLst>
          </p:cNvPr>
          <p:cNvSpPr txBox="1"/>
          <p:nvPr/>
        </p:nvSpPr>
        <p:spPr>
          <a:xfrm>
            <a:off x="5237799" y="2448420"/>
            <a:ext cx="18609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id_div_layout_button_five</a:t>
            </a:r>
            <a:endParaRPr lang="de-CH" b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BBCDABF-000E-07AB-714B-71EB40C33B71}"/>
              </a:ext>
            </a:extLst>
          </p:cNvPr>
          <p:cNvSpPr/>
          <p:nvPr/>
        </p:nvSpPr>
        <p:spPr>
          <a:xfrm>
            <a:off x="2991184" y="1278522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91F6DA6-6C0B-9DDC-DB7E-9CD6936FC19A}"/>
              </a:ext>
            </a:extLst>
          </p:cNvPr>
          <p:cNvSpPr txBox="1"/>
          <p:nvPr/>
        </p:nvSpPr>
        <p:spPr>
          <a:xfrm>
            <a:off x="3039342" y="1255334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id_div_layout_result_dir</a:t>
            </a:r>
            <a:r>
              <a:rPr lang="de-CH" sz="1100" b="1" dirty="0"/>
              <a:t> </a:t>
            </a:r>
            <a:r>
              <a:rPr lang="de-CH" sz="1100" b="1" dirty="0" err="1"/>
              <a:t>cl_div_layout_result_dir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F03D5A2-3F98-D52B-C333-EF41FD002936}"/>
              </a:ext>
            </a:extLst>
          </p:cNvPr>
          <p:cNvSpPr/>
          <p:nvPr/>
        </p:nvSpPr>
        <p:spPr>
          <a:xfrm>
            <a:off x="2990019" y="6086799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0ECB773-574E-7523-A37A-E6D90B505E3F}"/>
              </a:ext>
            </a:extLst>
          </p:cNvPr>
          <p:cNvSpPr txBox="1"/>
          <p:nvPr/>
        </p:nvSpPr>
        <p:spPr>
          <a:xfrm>
            <a:off x="3235939" y="6063611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id_div_layout_bottom_row</a:t>
            </a:r>
            <a:r>
              <a:rPr lang="de-CH" sz="1100" b="1" dirty="0"/>
              <a:t> </a:t>
            </a:r>
            <a:r>
              <a:rPr lang="de-CH" sz="1100" b="1" dirty="0" err="1"/>
              <a:t>cl_div_layout_bottom_row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C75CA61E-29C4-910E-79BD-9519F0485441}"/>
              </a:ext>
            </a:extLst>
          </p:cNvPr>
          <p:cNvSpPr/>
          <p:nvPr/>
        </p:nvSpPr>
        <p:spPr>
          <a:xfrm>
            <a:off x="3428528" y="6337143"/>
            <a:ext cx="156985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7BD8E6E3-B236-7A77-BBF0-46E99EE79A65}"/>
              </a:ext>
            </a:extLst>
          </p:cNvPr>
          <p:cNvSpPr/>
          <p:nvPr/>
        </p:nvSpPr>
        <p:spPr>
          <a:xfrm>
            <a:off x="5246625" y="6348409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EFBBB70-6F5C-3D7A-6034-6D6BC7EE4B42}"/>
              </a:ext>
            </a:extLst>
          </p:cNvPr>
          <p:cNvSpPr/>
          <p:nvPr/>
        </p:nvSpPr>
        <p:spPr>
          <a:xfrm>
            <a:off x="7407421" y="6348409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CCBBAA9F-9AD2-B3D2-4BAC-483D4411337D}"/>
              </a:ext>
            </a:extLst>
          </p:cNvPr>
          <p:cNvSpPr txBox="1"/>
          <p:nvPr/>
        </p:nvSpPr>
        <p:spPr>
          <a:xfrm>
            <a:off x="7417406" y="6310874"/>
            <a:ext cx="19353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id_div_layout_save</a:t>
            </a:r>
            <a:endParaRPr lang="de-CH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B61E776-9520-234C-8390-67B0FE64257D}"/>
              </a:ext>
            </a:extLst>
          </p:cNvPr>
          <p:cNvSpPr txBox="1"/>
          <p:nvPr/>
        </p:nvSpPr>
        <p:spPr>
          <a:xfrm>
            <a:off x="5246529" y="6291587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id_div_layout_cancel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6EAC76C7-839A-0838-B912-C9182DC300A0}"/>
              </a:ext>
            </a:extLst>
          </p:cNvPr>
          <p:cNvSpPr/>
          <p:nvPr/>
        </p:nvSpPr>
        <p:spPr>
          <a:xfrm>
            <a:off x="2989813" y="3741336"/>
            <a:ext cx="6511834" cy="17031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5D0410A5-C4F8-F597-BDBA-DB47DFDC4153}"/>
              </a:ext>
            </a:extLst>
          </p:cNvPr>
          <p:cNvSpPr txBox="1"/>
          <p:nvPr/>
        </p:nvSpPr>
        <p:spPr>
          <a:xfrm>
            <a:off x="3007982" y="3767747"/>
            <a:ext cx="57552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id_div_layout_element_controls</a:t>
            </a:r>
            <a:r>
              <a:rPr lang="de-CH" sz="1100" b="1" dirty="0"/>
              <a:t> </a:t>
            </a:r>
            <a:r>
              <a:rPr lang="de-CH" sz="1100" b="1" dirty="0" err="1"/>
              <a:t>cl_div_layout_element_controls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EB8CA48-BCD3-1F3A-FF81-488F4A25AFD5}"/>
              </a:ext>
            </a:extLst>
          </p:cNvPr>
          <p:cNvSpPr/>
          <p:nvPr/>
        </p:nvSpPr>
        <p:spPr>
          <a:xfrm>
            <a:off x="2972601" y="2803549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973052AD-BD0C-E88D-28FB-8CE31B909603}"/>
              </a:ext>
            </a:extLst>
          </p:cNvPr>
          <p:cNvSpPr txBox="1"/>
          <p:nvPr/>
        </p:nvSpPr>
        <p:spPr>
          <a:xfrm>
            <a:off x="2994363" y="2780361"/>
            <a:ext cx="56160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Id_div_layout_dropdown_rect_tables</a:t>
            </a:r>
            <a:r>
              <a:rPr lang="de-CH" sz="1100" b="1" dirty="0"/>
              <a:t> cl_ </a:t>
            </a:r>
            <a:r>
              <a:rPr lang="de-CH" sz="1100" b="1" dirty="0" err="1"/>
              <a:t>div_layout_dropdown_rect_tables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CD6410F-4A52-79C6-D114-8598A3C22EA9}"/>
              </a:ext>
            </a:extLst>
          </p:cNvPr>
          <p:cNvSpPr/>
          <p:nvPr/>
        </p:nvSpPr>
        <p:spPr>
          <a:xfrm>
            <a:off x="2982301" y="3113725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ED1F9247-CFEF-30C1-B8BE-ACCA338CB4D5}"/>
              </a:ext>
            </a:extLst>
          </p:cNvPr>
          <p:cNvSpPr txBox="1"/>
          <p:nvPr/>
        </p:nvSpPr>
        <p:spPr>
          <a:xfrm>
            <a:off x="2996064" y="3090537"/>
            <a:ext cx="59257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id_div_layout_dropdown_round_tables</a:t>
            </a:r>
            <a:r>
              <a:rPr lang="de-CH" sz="1100" b="1" dirty="0"/>
              <a:t> </a:t>
            </a:r>
            <a:r>
              <a:rPr lang="de-CH" sz="1100" b="1" dirty="0" err="1"/>
              <a:t>cl_div_layout_dropdown_round_tables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61F9D0C5-094F-FF61-4058-5CF6A3DDDC61}"/>
              </a:ext>
            </a:extLst>
          </p:cNvPr>
          <p:cNvSpPr/>
          <p:nvPr/>
        </p:nvSpPr>
        <p:spPr>
          <a:xfrm>
            <a:off x="2991183" y="3439643"/>
            <a:ext cx="6511834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AD152937-8B3B-4063-FB8C-D845ED82A197}"/>
              </a:ext>
            </a:extLst>
          </p:cNvPr>
          <p:cNvSpPr txBox="1"/>
          <p:nvPr/>
        </p:nvSpPr>
        <p:spPr>
          <a:xfrm>
            <a:off x="3018277" y="3416455"/>
            <a:ext cx="5409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id_div_layout_dropdown_doors</a:t>
            </a:r>
            <a:r>
              <a:rPr lang="de-CH" sz="1100" b="1" dirty="0"/>
              <a:t> cl _</a:t>
            </a:r>
            <a:r>
              <a:rPr lang="de-CH" sz="1100" b="1" dirty="0" err="1"/>
              <a:t>div_layout_dropdown_doors</a:t>
            </a:r>
            <a:r>
              <a:rPr lang="de-CH" sz="1100" b="1" dirty="0"/>
              <a:t> </a:t>
            </a:r>
            <a:endParaRPr lang="de-CH" b="1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F7F66D-C537-64ED-38F2-48A56B63C2A0}"/>
              </a:ext>
            </a:extLst>
          </p:cNvPr>
          <p:cNvSpPr/>
          <p:nvPr/>
        </p:nvSpPr>
        <p:spPr>
          <a:xfrm>
            <a:off x="2980319" y="5494481"/>
            <a:ext cx="6503869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A8A7137-8E44-28D3-9614-6877D54E31BC}"/>
              </a:ext>
            </a:extLst>
          </p:cNvPr>
          <p:cNvSpPr txBox="1"/>
          <p:nvPr/>
        </p:nvSpPr>
        <p:spPr>
          <a:xfrm>
            <a:off x="3226239" y="5471293"/>
            <a:ext cx="45939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id_div_layout_execution_row</a:t>
            </a:r>
            <a:r>
              <a:rPr lang="de-CH" sz="1100" b="1" dirty="0"/>
              <a:t> </a:t>
            </a:r>
            <a:r>
              <a:rPr lang="de-CH" sz="1100" b="1" dirty="0" err="1"/>
              <a:t>cl_div_layout_execution_row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34DDA54-B41F-3FA3-753C-0CF5E43E1E32}"/>
              </a:ext>
            </a:extLst>
          </p:cNvPr>
          <p:cNvSpPr/>
          <p:nvPr/>
        </p:nvSpPr>
        <p:spPr>
          <a:xfrm>
            <a:off x="3418828" y="5744825"/>
            <a:ext cx="1248534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574A0BC-B6CD-7B1B-D350-E078DE2E9001}"/>
              </a:ext>
            </a:extLst>
          </p:cNvPr>
          <p:cNvSpPr/>
          <p:nvPr/>
        </p:nvSpPr>
        <p:spPr>
          <a:xfrm>
            <a:off x="5236925" y="5756091"/>
            <a:ext cx="1569852" cy="2189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62BFB58-2BC5-434D-83F1-A339BC388262}"/>
              </a:ext>
            </a:extLst>
          </p:cNvPr>
          <p:cNvSpPr/>
          <p:nvPr/>
        </p:nvSpPr>
        <p:spPr>
          <a:xfrm>
            <a:off x="7397721" y="5756091"/>
            <a:ext cx="1523119" cy="20877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60518486-C568-1BA8-5F58-E670737AC37B}"/>
              </a:ext>
            </a:extLst>
          </p:cNvPr>
          <p:cNvSpPr txBox="1"/>
          <p:nvPr/>
        </p:nvSpPr>
        <p:spPr>
          <a:xfrm>
            <a:off x="5236829" y="5699269"/>
            <a:ext cx="15735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id_div_layout_upload</a:t>
            </a:r>
            <a:endParaRPr lang="de-CH" b="1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F8528DB4-7688-3896-9314-FABD5071F60F}"/>
              </a:ext>
            </a:extLst>
          </p:cNvPr>
          <p:cNvSpPr txBox="1"/>
          <p:nvPr/>
        </p:nvSpPr>
        <p:spPr>
          <a:xfrm>
            <a:off x="3411781" y="6321991"/>
            <a:ext cx="17106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id_div_layout_xml_new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343944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347AEC8D-0677-6C46-CA8A-A7BCA61D56EA}"/>
              </a:ext>
            </a:extLst>
          </p:cNvPr>
          <p:cNvCxnSpPr>
            <a:cxnSpLocks/>
          </p:cNvCxnSpPr>
          <p:nvPr/>
        </p:nvCxnSpPr>
        <p:spPr>
          <a:xfrm flipV="1">
            <a:off x="10419217" y="1596932"/>
            <a:ext cx="0" cy="5495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6D450FB2-3A4E-6846-5FE5-A522AF2B2F04}"/>
              </a:ext>
            </a:extLst>
          </p:cNvPr>
          <p:cNvCxnSpPr>
            <a:cxnSpLocks/>
          </p:cNvCxnSpPr>
          <p:nvPr/>
        </p:nvCxnSpPr>
        <p:spPr>
          <a:xfrm flipV="1">
            <a:off x="1785033" y="140377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D6D53E08-4A06-206C-72B8-69D0633BD311}"/>
              </a:ext>
            </a:extLst>
          </p:cNvPr>
          <p:cNvCxnSpPr>
            <a:cxnSpLocks/>
          </p:cNvCxnSpPr>
          <p:nvPr/>
        </p:nvCxnSpPr>
        <p:spPr>
          <a:xfrm>
            <a:off x="1780049" y="1403466"/>
            <a:ext cx="4556873" cy="106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756D22FF-E6E4-B168-A521-F6326B757BBA}"/>
              </a:ext>
            </a:extLst>
          </p:cNvPr>
          <p:cNvSpPr/>
          <p:nvPr/>
        </p:nvSpPr>
        <p:spPr>
          <a:xfrm>
            <a:off x="2833204" y="1580908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AE5FA34-AAD9-CCAB-8333-F3AA5DCEA76F}"/>
              </a:ext>
            </a:extLst>
          </p:cNvPr>
          <p:cNvSpPr/>
          <p:nvPr/>
        </p:nvSpPr>
        <p:spPr>
          <a:xfrm>
            <a:off x="2879592" y="932444"/>
            <a:ext cx="21153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9D5883C6-94F5-03FC-B663-0BBC4F68972B}"/>
              </a:ext>
            </a:extLst>
          </p:cNvPr>
          <p:cNvSpPr/>
          <p:nvPr/>
        </p:nvSpPr>
        <p:spPr>
          <a:xfrm>
            <a:off x="937124" y="1575472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ReservationLayout.htm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36B0ECF1-304E-6207-17BD-0CD69CE22F8F}"/>
              </a:ext>
            </a:extLst>
          </p:cNvPr>
          <p:cNvSpPr/>
          <p:nvPr/>
        </p:nvSpPr>
        <p:spPr>
          <a:xfrm>
            <a:off x="5282947" y="1587047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38AAAC68-2551-0125-42EE-550FB63F7505}"/>
              </a:ext>
            </a:extLst>
          </p:cNvPr>
          <p:cNvCxnSpPr>
            <a:cxnSpLocks/>
          </p:cNvCxnSpPr>
          <p:nvPr/>
        </p:nvCxnSpPr>
        <p:spPr>
          <a:xfrm flipV="1">
            <a:off x="3240120" y="139664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344C73F8-833B-4CE4-7725-99584EDC6AF7}"/>
              </a:ext>
            </a:extLst>
          </p:cNvPr>
          <p:cNvCxnSpPr>
            <a:cxnSpLocks/>
          </p:cNvCxnSpPr>
          <p:nvPr/>
        </p:nvCxnSpPr>
        <p:spPr>
          <a:xfrm flipV="1">
            <a:off x="5622219" y="140378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ussdiagramm: Karte 43">
            <a:extLst>
              <a:ext uri="{FF2B5EF4-FFF2-40B4-BE49-F238E27FC236}">
                <a16:creationId xmlns:a16="http://schemas.microsoft.com/office/drawing/2014/main" id="{694B3935-953F-8AE0-4B68-64441F150C91}"/>
              </a:ext>
            </a:extLst>
          </p:cNvPr>
          <p:cNvSpPr/>
          <p:nvPr/>
        </p:nvSpPr>
        <p:spPr>
          <a:xfrm>
            <a:off x="9555249" y="2096419"/>
            <a:ext cx="169628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ReservationSeason.htm</a:t>
            </a: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644A4AD6-E92C-C9A4-8F8C-C8F65F23A6B2}"/>
              </a:ext>
            </a:extLst>
          </p:cNvPr>
          <p:cNvCxnSpPr>
            <a:cxnSpLocks/>
            <a:stCxn id="77" idx="0"/>
          </p:cNvCxnSpPr>
          <p:nvPr/>
        </p:nvCxnSpPr>
        <p:spPr>
          <a:xfrm flipH="1" flipV="1">
            <a:off x="3869622" y="1219207"/>
            <a:ext cx="447" cy="1171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2B7D40E7-AA9C-659B-4240-E4D700357E8C}"/>
              </a:ext>
            </a:extLst>
          </p:cNvPr>
          <p:cNvCxnSpPr>
            <a:cxnSpLocks/>
          </p:cNvCxnSpPr>
          <p:nvPr/>
        </p:nvCxnSpPr>
        <p:spPr>
          <a:xfrm flipV="1">
            <a:off x="6336922" y="14140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AC982C37-0F8D-B89F-AEE9-261D517CCF1D}"/>
              </a:ext>
            </a:extLst>
          </p:cNvPr>
          <p:cNvSpPr/>
          <p:nvPr/>
        </p:nvSpPr>
        <p:spPr>
          <a:xfrm>
            <a:off x="5990082" y="158950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5F402B03-C367-B451-968B-9503C5A2CB0E}"/>
              </a:ext>
            </a:extLst>
          </p:cNvPr>
          <p:cNvCxnSpPr>
            <a:cxnSpLocks/>
          </p:cNvCxnSpPr>
          <p:nvPr/>
        </p:nvCxnSpPr>
        <p:spPr>
          <a:xfrm flipV="1">
            <a:off x="1624290" y="285601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2D8C51E-F28D-9D20-4761-1C43F7C857D2}"/>
              </a:ext>
            </a:extLst>
          </p:cNvPr>
          <p:cNvCxnSpPr>
            <a:cxnSpLocks/>
          </p:cNvCxnSpPr>
          <p:nvPr/>
        </p:nvCxnSpPr>
        <p:spPr>
          <a:xfrm>
            <a:off x="1638160" y="2855711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F4E93F00-6290-310A-AF42-FDE113ECA1B2}"/>
              </a:ext>
            </a:extLst>
          </p:cNvPr>
          <p:cNvCxnSpPr>
            <a:cxnSpLocks/>
          </p:cNvCxnSpPr>
          <p:nvPr/>
        </p:nvCxnSpPr>
        <p:spPr>
          <a:xfrm flipV="1">
            <a:off x="6393332" y="284889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518A1A3-8F3E-8B03-17C5-9CC8AA72E97D}"/>
              </a:ext>
            </a:extLst>
          </p:cNvPr>
          <p:cNvCxnSpPr>
            <a:cxnSpLocks/>
          </p:cNvCxnSpPr>
          <p:nvPr/>
        </p:nvCxnSpPr>
        <p:spPr>
          <a:xfrm flipV="1">
            <a:off x="7456699" y="28560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hteck 76">
            <a:extLst>
              <a:ext uri="{FF2B5EF4-FFF2-40B4-BE49-F238E27FC236}">
                <a16:creationId xmlns:a16="http://schemas.microsoft.com/office/drawing/2014/main" id="{181A53F9-54C9-D1FC-FB94-CC675DF705F2}"/>
              </a:ext>
            </a:extLst>
          </p:cNvPr>
          <p:cNvSpPr/>
          <p:nvPr/>
        </p:nvSpPr>
        <p:spPr>
          <a:xfrm>
            <a:off x="3117528" y="2390375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CBE693C-5832-3057-7981-0BCA24D1E6C3}"/>
              </a:ext>
            </a:extLst>
          </p:cNvPr>
          <p:cNvCxnSpPr>
            <a:cxnSpLocks/>
          </p:cNvCxnSpPr>
          <p:nvPr/>
        </p:nvCxnSpPr>
        <p:spPr>
          <a:xfrm flipV="1">
            <a:off x="2973938" y="2234707"/>
            <a:ext cx="2390007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049C97D-30EC-AF4C-D193-779F2B613900}"/>
              </a:ext>
            </a:extLst>
          </p:cNvPr>
          <p:cNvCxnSpPr>
            <a:cxnSpLocks/>
          </p:cNvCxnSpPr>
          <p:nvPr/>
        </p:nvCxnSpPr>
        <p:spPr>
          <a:xfrm flipV="1">
            <a:off x="5196545" y="223470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F767B0E5-7020-075A-D65D-ED01F0A46FD3}"/>
              </a:ext>
            </a:extLst>
          </p:cNvPr>
          <p:cNvCxnSpPr>
            <a:cxnSpLocks/>
          </p:cNvCxnSpPr>
          <p:nvPr/>
        </p:nvCxnSpPr>
        <p:spPr>
          <a:xfrm flipV="1">
            <a:off x="2999885" y="222212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72442400-1054-3FEC-FF99-73B6DA001AD4}"/>
              </a:ext>
            </a:extLst>
          </p:cNvPr>
          <p:cNvCxnSpPr>
            <a:cxnSpLocks/>
          </p:cNvCxnSpPr>
          <p:nvPr/>
        </p:nvCxnSpPr>
        <p:spPr>
          <a:xfrm flipV="1">
            <a:off x="3864375" y="266351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BEB3EDA-DBC7-BE20-99B7-75441317D074}"/>
              </a:ext>
            </a:extLst>
          </p:cNvPr>
          <p:cNvCxnSpPr>
            <a:cxnSpLocks/>
          </p:cNvCxnSpPr>
          <p:nvPr/>
        </p:nvCxnSpPr>
        <p:spPr>
          <a:xfrm flipV="1">
            <a:off x="5359892" y="285627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33E2AE81-BF7E-C9E6-86A8-561DEFF3921B}"/>
              </a:ext>
            </a:extLst>
          </p:cNvPr>
          <p:cNvCxnSpPr>
            <a:cxnSpLocks/>
          </p:cNvCxnSpPr>
          <p:nvPr/>
        </p:nvCxnSpPr>
        <p:spPr>
          <a:xfrm flipV="1">
            <a:off x="3888030" y="32692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>
            <a:extLst>
              <a:ext uri="{FF2B5EF4-FFF2-40B4-BE49-F238E27FC236}">
                <a16:creationId xmlns:a16="http://schemas.microsoft.com/office/drawing/2014/main" id="{9BDDA067-DC1C-FDA2-1297-D3E79B2B8ED8}"/>
              </a:ext>
            </a:extLst>
          </p:cNvPr>
          <p:cNvCxnSpPr>
            <a:cxnSpLocks/>
          </p:cNvCxnSpPr>
          <p:nvPr/>
        </p:nvCxnSpPr>
        <p:spPr>
          <a:xfrm flipV="1">
            <a:off x="7465374" y="329584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D85F0C5B-E5B5-6F3E-CD76-851D56430B64}"/>
              </a:ext>
            </a:extLst>
          </p:cNvPr>
          <p:cNvSpPr/>
          <p:nvPr/>
        </p:nvSpPr>
        <p:spPr>
          <a:xfrm>
            <a:off x="4348734" y="1590391"/>
            <a:ext cx="79849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D91B9506-E08C-9AED-868A-3E1D16847E0B}"/>
              </a:ext>
            </a:extLst>
          </p:cNvPr>
          <p:cNvCxnSpPr>
            <a:cxnSpLocks/>
          </p:cNvCxnSpPr>
          <p:nvPr/>
        </p:nvCxnSpPr>
        <p:spPr>
          <a:xfrm flipV="1">
            <a:off x="4755650" y="14061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C6DA9AF-4D1D-7957-48B8-E8DEBD888EFF}"/>
              </a:ext>
            </a:extLst>
          </p:cNvPr>
          <p:cNvCxnSpPr>
            <a:cxnSpLocks/>
          </p:cNvCxnSpPr>
          <p:nvPr/>
        </p:nvCxnSpPr>
        <p:spPr>
          <a:xfrm flipV="1">
            <a:off x="1785033" y="2855711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46BD4F10-8D0A-8154-C8FA-BC24D9F5E71E}"/>
              </a:ext>
            </a:extLst>
          </p:cNvPr>
          <p:cNvCxnSpPr>
            <a:cxnSpLocks/>
          </p:cNvCxnSpPr>
          <p:nvPr/>
        </p:nvCxnSpPr>
        <p:spPr>
          <a:xfrm flipV="1">
            <a:off x="2036786" y="2855711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3BC7759C-8A60-D0E9-2A27-92FCA81A23D6}"/>
              </a:ext>
            </a:extLst>
          </p:cNvPr>
          <p:cNvCxnSpPr>
            <a:cxnSpLocks/>
          </p:cNvCxnSpPr>
          <p:nvPr/>
        </p:nvCxnSpPr>
        <p:spPr>
          <a:xfrm flipV="1">
            <a:off x="2274722" y="2855711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DC7C1A75-3845-DEBA-B438-5BCA83F11BAA}"/>
              </a:ext>
            </a:extLst>
          </p:cNvPr>
          <p:cNvSpPr/>
          <p:nvPr/>
        </p:nvSpPr>
        <p:spPr>
          <a:xfrm>
            <a:off x="1468336" y="4272312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31C7A037-C45A-EF1E-3189-8522C097ACA8}"/>
              </a:ext>
            </a:extLst>
          </p:cNvPr>
          <p:cNvSpPr/>
          <p:nvPr/>
        </p:nvSpPr>
        <p:spPr>
          <a:xfrm>
            <a:off x="817904" y="3016559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0" name="Flussdiagramm: Karte 9">
            <a:extLst>
              <a:ext uri="{FF2B5EF4-FFF2-40B4-BE49-F238E27FC236}">
                <a16:creationId xmlns:a16="http://schemas.microsoft.com/office/drawing/2014/main" id="{B976B9F2-568B-9272-57F1-3D959A1DA337}"/>
              </a:ext>
            </a:extLst>
          </p:cNvPr>
          <p:cNvSpPr/>
          <p:nvPr/>
        </p:nvSpPr>
        <p:spPr>
          <a:xfrm>
            <a:off x="978647" y="342981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3" name="Flussdiagramm: Karte 12">
            <a:extLst>
              <a:ext uri="{FF2B5EF4-FFF2-40B4-BE49-F238E27FC236}">
                <a16:creationId xmlns:a16="http://schemas.microsoft.com/office/drawing/2014/main" id="{CF18C8ED-3BD8-09F4-9FA9-91A13B1C2ACB}"/>
              </a:ext>
            </a:extLst>
          </p:cNvPr>
          <p:cNvSpPr/>
          <p:nvPr/>
        </p:nvSpPr>
        <p:spPr>
          <a:xfrm>
            <a:off x="1230400" y="3852481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DEF95-4E4C-3EAA-1B58-682F922A79EB}"/>
              </a:ext>
            </a:extLst>
          </p:cNvPr>
          <p:cNvSpPr/>
          <p:nvPr/>
        </p:nvSpPr>
        <p:spPr>
          <a:xfrm>
            <a:off x="4927485" y="302270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160B878-9892-48FF-E5B3-3E46B60E1DDC}"/>
              </a:ext>
            </a:extLst>
          </p:cNvPr>
          <p:cNvSpPr/>
          <p:nvPr/>
        </p:nvSpPr>
        <p:spPr>
          <a:xfrm>
            <a:off x="5866456" y="3022706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AC423F6-95E0-F856-35C7-CC935DB3382E}"/>
              </a:ext>
            </a:extLst>
          </p:cNvPr>
          <p:cNvSpPr/>
          <p:nvPr/>
        </p:nvSpPr>
        <p:spPr>
          <a:xfrm>
            <a:off x="7019579" y="303167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29DD403-C2AD-98A1-1C97-1697ED624260}"/>
              </a:ext>
            </a:extLst>
          </p:cNvPr>
          <p:cNvCxnSpPr>
            <a:cxnSpLocks/>
          </p:cNvCxnSpPr>
          <p:nvPr/>
        </p:nvCxnSpPr>
        <p:spPr>
          <a:xfrm flipV="1">
            <a:off x="3864375" y="286485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2A4BE50C-3750-1012-F24D-CFE899B87A38}"/>
              </a:ext>
            </a:extLst>
          </p:cNvPr>
          <p:cNvSpPr/>
          <p:nvPr/>
        </p:nvSpPr>
        <p:spPr>
          <a:xfrm>
            <a:off x="3409054" y="303962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EE58BC33-4A59-1294-E8A5-1B98D941A953}"/>
              </a:ext>
            </a:extLst>
          </p:cNvPr>
          <p:cNvSpPr/>
          <p:nvPr/>
        </p:nvSpPr>
        <p:spPr>
          <a:xfrm>
            <a:off x="2999885" y="3414048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EFA58F6B-7DBD-6566-D1E7-19293926D6C1}"/>
              </a:ext>
            </a:extLst>
          </p:cNvPr>
          <p:cNvSpPr txBox="1"/>
          <p:nvPr/>
        </p:nvSpPr>
        <p:spPr>
          <a:xfrm>
            <a:off x="5093267" y="3410177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4BBA159-8BA0-328B-89F2-A63CF16D3A2E}"/>
              </a:ext>
            </a:extLst>
          </p:cNvPr>
          <p:cNvSpPr txBox="1"/>
          <p:nvPr/>
        </p:nvSpPr>
        <p:spPr>
          <a:xfrm>
            <a:off x="6068239" y="3436084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Concerthall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664596DB-CC36-B734-1694-6C0463474175}"/>
              </a:ext>
            </a:extLst>
          </p:cNvPr>
          <p:cNvSpPr txBox="1"/>
          <p:nvPr/>
        </p:nvSpPr>
        <p:spPr>
          <a:xfrm>
            <a:off x="7140281" y="3400422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D1D3645-27FC-B185-0E71-255004EA113F}"/>
              </a:ext>
            </a:extLst>
          </p:cNvPr>
          <p:cNvCxnSpPr>
            <a:cxnSpLocks/>
          </p:cNvCxnSpPr>
          <p:nvPr/>
        </p:nvCxnSpPr>
        <p:spPr>
          <a:xfrm flipV="1">
            <a:off x="5418360" y="328493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B212D1B-90DF-FBFB-630C-3B799A6BE46C}"/>
              </a:ext>
            </a:extLst>
          </p:cNvPr>
          <p:cNvCxnSpPr>
            <a:cxnSpLocks/>
          </p:cNvCxnSpPr>
          <p:nvPr/>
        </p:nvCxnSpPr>
        <p:spPr>
          <a:xfrm flipV="1">
            <a:off x="6411720" y="3289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260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BEA9438-F5FE-EF6F-3FF2-19E60B6E3BB8}"/>
              </a:ext>
            </a:extLst>
          </p:cNvPr>
          <p:cNvCxnSpPr>
            <a:cxnSpLocks/>
          </p:cNvCxnSpPr>
          <p:nvPr/>
        </p:nvCxnSpPr>
        <p:spPr>
          <a:xfrm flipV="1">
            <a:off x="879571" y="366672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745F1DDC-265D-116C-7CD8-27F9C6A555CB}"/>
              </a:ext>
            </a:extLst>
          </p:cNvPr>
          <p:cNvCxnSpPr>
            <a:cxnSpLocks/>
          </p:cNvCxnSpPr>
          <p:nvPr/>
        </p:nvCxnSpPr>
        <p:spPr>
          <a:xfrm>
            <a:off x="893441" y="3666416"/>
            <a:ext cx="5818539" cy="6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04004026-E076-D50D-5694-D677324FA3D1}"/>
              </a:ext>
            </a:extLst>
          </p:cNvPr>
          <p:cNvCxnSpPr>
            <a:cxnSpLocks/>
          </p:cNvCxnSpPr>
          <p:nvPr/>
        </p:nvCxnSpPr>
        <p:spPr>
          <a:xfrm flipV="1">
            <a:off x="5648613" y="365959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67DA338F-5879-23D4-EFFE-E07A32B691EA}"/>
              </a:ext>
            </a:extLst>
          </p:cNvPr>
          <p:cNvCxnSpPr>
            <a:cxnSpLocks/>
          </p:cNvCxnSpPr>
          <p:nvPr/>
        </p:nvCxnSpPr>
        <p:spPr>
          <a:xfrm flipV="1">
            <a:off x="6711980" y="3666737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0A0F663A-6C90-76BF-726F-04A735F9B126}"/>
              </a:ext>
            </a:extLst>
          </p:cNvPr>
          <p:cNvSpPr/>
          <p:nvPr/>
        </p:nvSpPr>
        <p:spPr>
          <a:xfrm>
            <a:off x="2372809" y="2314959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8152275F-9CFA-9EF3-3003-13F02E92819D}"/>
              </a:ext>
            </a:extLst>
          </p:cNvPr>
          <p:cNvCxnSpPr>
            <a:cxnSpLocks/>
          </p:cNvCxnSpPr>
          <p:nvPr/>
        </p:nvCxnSpPr>
        <p:spPr>
          <a:xfrm flipV="1">
            <a:off x="5825764" y="153554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8549F49-46F2-B1EB-A943-D2C1BB1B25F2}"/>
              </a:ext>
            </a:extLst>
          </p:cNvPr>
          <p:cNvCxnSpPr>
            <a:cxnSpLocks/>
          </p:cNvCxnSpPr>
          <p:nvPr/>
        </p:nvCxnSpPr>
        <p:spPr>
          <a:xfrm flipV="1">
            <a:off x="3110130" y="2588100"/>
            <a:ext cx="9526" cy="1078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73076C07-6AD5-35B0-6134-EA2F7B65C5D3}"/>
              </a:ext>
            </a:extLst>
          </p:cNvPr>
          <p:cNvCxnSpPr>
            <a:cxnSpLocks/>
          </p:cNvCxnSpPr>
          <p:nvPr/>
        </p:nvCxnSpPr>
        <p:spPr>
          <a:xfrm flipV="1">
            <a:off x="4615173" y="366697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C390215-DC59-9F4A-424C-6EEF38895F66}"/>
              </a:ext>
            </a:extLst>
          </p:cNvPr>
          <p:cNvCxnSpPr>
            <a:cxnSpLocks/>
          </p:cNvCxnSpPr>
          <p:nvPr/>
        </p:nvCxnSpPr>
        <p:spPr>
          <a:xfrm flipV="1">
            <a:off x="3143311" y="40799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493081E7-FA57-EA27-2CD4-738BCEC64B04}"/>
              </a:ext>
            </a:extLst>
          </p:cNvPr>
          <p:cNvCxnSpPr>
            <a:cxnSpLocks/>
          </p:cNvCxnSpPr>
          <p:nvPr/>
        </p:nvCxnSpPr>
        <p:spPr>
          <a:xfrm flipV="1">
            <a:off x="6720655" y="410655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7F307C-4EFA-49A8-3A84-CD678C5980D3}"/>
              </a:ext>
            </a:extLst>
          </p:cNvPr>
          <p:cNvCxnSpPr>
            <a:cxnSpLocks/>
          </p:cNvCxnSpPr>
          <p:nvPr/>
        </p:nvCxnSpPr>
        <p:spPr>
          <a:xfrm flipV="1">
            <a:off x="1040314" y="3666416"/>
            <a:ext cx="0" cy="5803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F4C7BBC6-2235-CE98-1CFB-FE5411CEBA64}"/>
              </a:ext>
            </a:extLst>
          </p:cNvPr>
          <p:cNvCxnSpPr>
            <a:cxnSpLocks/>
          </p:cNvCxnSpPr>
          <p:nvPr/>
        </p:nvCxnSpPr>
        <p:spPr>
          <a:xfrm flipV="1">
            <a:off x="1292067" y="3666416"/>
            <a:ext cx="0" cy="100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4A20C46-081D-C4B9-C671-63D3A1D8C0AC}"/>
              </a:ext>
            </a:extLst>
          </p:cNvPr>
          <p:cNvCxnSpPr>
            <a:cxnSpLocks/>
          </p:cNvCxnSpPr>
          <p:nvPr/>
        </p:nvCxnSpPr>
        <p:spPr>
          <a:xfrm flipV="1">
            <a:off x="1530003" y="3666416"/>
            <a:ext cx="0" cy="1422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E350A782-3B1D-2249-B94D-0508E36EB1EB}"/>
              </a:ext>
            </a:extLst>
          </p:cNvPr>
          <p:cNvSpPr/>
          <p:nvPr/>
        </p:nvSpPr>
        <p:spPr>
          <a:xfrm>
            <a:off x="723617" y="5083017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DF9D9CDE-26A4-2661-7640-437D7B80D783}"/>
              </a:ext>
            </a:extLst>
          </p:cNvPr>
          <p:cNvSpPr/>
          <p:nvPr/>
        </p:nvSpPr>
        <p:spPr>
          <a:xfrm>
            <a:off x="73185" y="3827264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E9A65FA4-06FD-2585-AA9A-0740ECAA2176}"/>
              </a:ext>
            </a:extLst>
          </p:cNvPr>
          <p:cNvSpPr/>
          <p:nvPr/>
        </p:nvSpPr>
        <p:spPr>
          <a:xfrm>
            <a:off x="233928" y="4240516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20" name="Flussdiagramm: Karte 19">
            <a:extLst>
              <a:ext uri="{FF2B5EF4-FFF2-40B4-BE49-F238E27FC236}">
                <a16:creationId xmlns:a16="http://schemas.microsoft.com/office/drawing/2014/main" id="{8908F30D-C9C9-38AE-280E-ABC55B6F9CF9}"/>
              </a:ext>
            </a:extLst>
          </p:cNvPr>
          <p:cNvSpPr/>
          <p:nvPr/>
        </p:nvSpPr>
        <p:spPr>
          <a:xfrm>
            <a:off x="485681" y="466318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8DA8A00D-E711-FF27-4345-BA7EC2114DBD}"/>
              </a:ext>
            </a:extLst>
          </p:cNvPr>
          <p:cNvSpPr/>
          <p:nvPr/>
        </p:nvSpPr>
        <p:spPr>
          <a:xfrm>
            <a:off x="4182766" y="383341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2CC5E69B-52D6-D648-C061-51857780D7C9}"/>
              </a:ext>
            </a:extLst>
          </p:cNvPr>
          <p:cNvSpPr/>
          <p:nvPr/>
        </p:nvSpPr>
        <p:spPr>
          <a:xfrm>
            <a:off x="5121737" y="3833411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B13BEFD7-D29D-F0BB-4587-79228969A41E}"/>
              </a:ext>
            </a:extLst>
          </p:cNvPr>
          <p:cNvSpPr/>
          <p:nvPr/>
        </p:nvSpPr>
        <p:spPr>
          <a:xfrm>
            <a:off x="6274860" y="384237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A2D30256-3E8D-E677-8ECC-77EDF3C8A48D}"/>
              </a:ext>
            </a:extLst>
          </p:cNvPr>
          <p:cNvCxnSpPr>
            <a:cxnSpLocks/>
          </p:cNvCxnSpPr>
          <p:nvPr/>
        </p:nvCxnSpPr>
        <p:spPr>
          <a:xfrm flipV="1">
            <a:off x="3119656" y="367556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4B3501EE-018A-0229-F1E6-CABFE3FBD3AE}"/>
              </a:ext>
            </a:extLst>
          </p:cNvPr>
          <p:cNvSpPr/>
          <p:nvPr/>
        </p:nvSpPr>
        <p:spPr>
          <a:xfrm>
            <a:off x="2664335" y="385033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6" name="Flussdiagramm: Karte 25">
            <a:extLst>
              <a:ext uri="{FF2B5EF4-FFF2-40B4-BE49-F238E27FC236}">
                <a16:creationId xmlns:a16="http://schemas.microsoft.com/office/drawing/2014/main" id="{50D90668-BF74-E977-9BC0-01A2531B5F1B}"/>
              </a:ext>
            </a:extLst>
          </p:cNvPr>
          <p:cNvSpPr/>
          <p:nvPr/>
        </p:nvSpPr>
        <p:spPr>
          <a:xfrm>
            <a:off x="2255166" y="4224753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6A9EEC55-734E-E463-F285-46A8E45EB710}"/>
              </a:ext>
            </a:extLst>
          </p:cNvPr>
          <p:cNvSpPr txBox="1"/>
          <p:nvPr/>
        </p:nvSpPr>
        <p:spPr>
          <a:xfrm>
            <a:off x="4348548" y="4220882"/>
            <a:ext cx="6501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Button </a:t>
            </a:r>
            <a:r>
              <a:rPr lang="de-CH" sz="1100" b="1" dirty="0" err="1"/>
              <a:t>caption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4C6C0D5-9CA8-1968-0F44-F80FCCB596EC}"/>
              </a:ext>
            </a:extLst>
          </p:cNvPr>
          <p:cNvSpPr txBox="1"/>
          <p:nvPr/>
        </p:nvSpPr>
        <p:spPr>
          <a:xfrm>
            <a:off x="5323519" y="4246789"/>
            <a:ext cx="7288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/>
              <a:t>Premises</a:t>
            </a:r>
            <a:r>
              <a:rPr lang="de-CH" sz="1100" b="1" dirty="0"/>
              <a:t> </a:t>
            </a:r>
            <a:r>
              <a:rPr lang="de-CH" sz="1100" b="1" dirty="0" err="1"/>
              <a:t>images</a:t>
            </a:r>
            <a:endParaRPr lang="de-CH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166BA604-EB7A-3CE5-BC91-CE9C781D2E1C}"/>
              </a:ext>
            </a:extLst>
          </p:cNvPr>
          <p:cNvSpPr txBox="1"/>
          <p:nvPr/>
        </p:nvSpPr>
        <p:spPr>
          <a:xfrm>
            <a:off x="6395562" y="4211127"/>
            <a:ext cx="650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/>
              <a:t>XML </a:t>
            </a:r>
            <a:r>
              <a:rPr lang="de-CH" sz="1100" b="1" dirty="0" err="1"/>
              <a:t>files</a:t>
            </a:r>
            <a:r>
              <a:rPr lang="de-CH" sz="1100" b="1" dirty="0"/>
              <a:t>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each</a:t>
            </a:r>
            <a:r>
              <a:rPr lang="de-CH" sz="1100" b="1" dirty="0"/>
              <a:t> </a:t>
            </a:r>
            <a:r>
              <a:rPr lang="de-CH" sz="1100" b="1" dirty="0" err="1"/>
              <a:t>concert</a:t>
            </a:r>
            <a:endParaRPr lang="de-CH" b="1" dirty="0"/>
          </a:p>
        </p:txBody>
      </p: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0842C05E-600D-85E8-6B94-5F986B33C8EC}"/>
              </a:ext>
            </a:extLst>
          </p:cNvPr>
          <p:cNvCxnSpPr>
            <a:cxnSpLocks/>
          </p:cNvCxnSpPr>
          <p:nvPr/>
        </p:nvCxnSpPr>
        <p:spPr>
          <a:xfrm flipV="1">
            <a:off x="4673641" y="40956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F1F64A26-FC67-3FFF-3164-621B2E38017A}"/>
              </a:ext>
            </a:extLst>
          </p:cNvPr>
          <p:cNvCxnSpPr>
            <a:cxnSpLocks/>
          </p:cNvCxnSpPr>
          <p:nvPr/>
        </p:nvCxnSpPr>
        <p:spPr>
          <a:xfrm flipV="1">
            <a:off x="5667001" y="40997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BCB875F1-360E-863A-5AC8-E89AB65C1B1C}"/>
              </a:ext>
            </a:extLst>
          </p:cNvPr>
          <p:cNvSpPr/>
          <p:nvPr/>
        </p:nvSpPr>
        <p:spPr>
          <a:xfrm>
            <a:off x="4802436" y="1702357"/>
            <a:ext cx="206027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EventReservation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701CA315-E924-EC96-17E8-C69FF6262722}"/>
              </a:ext>
            </a:extLst>
          </p:cNvPr>
          <p:cNvCxnSpPr>
            <a:cxnSpLocks/>
          </p:cNvCxnSpPr>
          <p:nvPr/>
        </p:nvCxnSpPr>
        <p:spPr>
          <a:xfrm flipV="1">
            <a:off x="5796770" y="197549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BF66CE68-7B57-0025-5C89-1A6E532D4C23}"/>
              </a:ext>
            </a:extLst>
          </p:cNvPr>
          <p:cNvCxnSpPr>
            <a:cxnSpLocks/>
          </p:cNvCxnSpPr>
          <p:nvPr/>
        </p:nvCxnSpPr>
        <p:spPr>
          <a:xfrm>
            <a:off x="2828855" y="2159004"/>
            <a:ext cx="6701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D0F261DC-E356-DE78-5247-28B7E48CEC2F}"/>
              </a:ext>
            </a:extLst>
          </p:cNvPr>
          <p:cNvCxnSpPr>
            <a:cxnSpLocks/>
          </p:cNvCxnSpPr>
          <p:nvPr/>
        </p:nvCxnSpPr>
        <p:spPr>
          <a:xfrm flipV="1">
            <a:off x="3110130" y="214814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C077EADC-4457-68CC-3B0D-323A813A0D29}"/>
              </a:ext>
            </a:extLst>
          </p:cNvPr>
          <p:cNvSpPr/>
          <p:nvPr/>
        </p:nvSpPr>
        <p:spPr>
          <a:xfrm>
            <a:off x="7172126" y="2327047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525BF547-386A-F30E-8EF4-2C751F5EE2B0}"/>
              </a:ext>
            </a:extLst>
          </p:cNvPr>
          <p:cNvCxnSpPr>
            <a:cxnSpLocks/>
          </p:cNvCxnSpPr>
          <p:nvPr/>
        </p:nvCxnSpPr>
        <p:spPr>
          <a:xfrm flipV="1">
            <a:off x="7918973" y="260018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9E2E279-249E-CA2F-9570-4BB6269DED17}"/>
              </a:ext>
            </a:extLst>
          </p:cNvPr>
          <p:cNvCxnSpPr>
            <a:cxnSpLocks/>
          </p:cNvCxnSpPr>
          <p:nvPr/>
        </p:nvCxnSpPr>
        <p:spPr>
          <a:xfrm flipV="1">
            <a:off x="7909447" y="216023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CC3F8FFD-FD5D-81A8-9627-98C0A1ABDBAE}"/>
              </a:ext>
            </a:extLst>
          </p:cNvPr>
          <p:cNvCxnSpPr>
            <a:cxnSpLocks/>
          </p:cNvCxnSpPr>
          <p:nvPr/>
        </p:nvCxnSpPr>
        <p:spPr>
          <a:xfrm flipV="1">
            <a:off x="6333071" y="214766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A1C30107-10B5-241B-8725-46B4C5DCA0B6}"/>
              </a:ext>
            </a:extLst>
          </p:cNvPr>
          <p:cNvSpPr/>
          <p:nvPr/>
        </p:nvSpPr>
        <p:spPr>
          <a:xfrm>
            <a:off x="5829962" y="2323309"/>
            <a:ext cx="10233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EventsXml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8B08F9B-321E-2788-C67B-73524717810E}"/>
              </a:ext>
            </a:extLst>
          </p:cNvPr>
          <p:cNvSpPr/>
          <p:nvPr/>
        </p:nvSpPr>
        <p:spPr>
          <a:xfrm>
            <a:off x="8802963" y="2317961"/>
            <a:ext cx="150508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Spagi_89_Chairs_v_1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CD43D5DD-4AA1-C704-2696-6AE3C7043F5D}"/>
              </a:ext>
            </a:extLst>
          </p:cNvPr>
          <p:cNvCxnSpPr>
            <a:cxnSpLocks/>
          </p:cNvCxnSpPr>
          <p:nvPr/>
        </p:nvCxnSpPr>
        <p:spPr>
          <a:xfrm flipV="1">
            <a:off x="9549810" y="259110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6D147B77-7A53-897A-710A-AB211BC93BFC}"/>
              </a:ext>
            </a:extLst>
          </p:cNvPr>
          <p:cNvCxnSpPr>
            <a:cxnSpLocks/>
          </p:cNvCxnSpPr>
          <p:nvPr/>
        </p:nvCxnSpPr>
        <p:spPr>
          <a:xfrm flipV="1">
            <a:off x="9540284" y="215114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18F9EF36-F44A-DB58-3038-33494BC24260}"/>
              </a:ext>
            </a:extLst>
          </p:cNvPr>
          <p:cNvSpPr txBox="1"/>
          <p:nvPr/>
        </p:nvSpPr>
        <p:spPr>
          <a:xfrm>
            <a:off x="4074944" y="685675"/>
            <a:ext cx="3555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Server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ViewsOnCad</a:t>
            </a:r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598F6C92-9007-4B5C-4FA5-B14B6EBB6B59}"/>
              </a:ext>
            </a:extLst>
          </p:cNvPr>
          <p:cNvCxnSpPr>
            <a:cxnSpLocks/>
          </p:cNvCxnSpPr>
          <p:nvPr/>
        </p:nvCxnSpPr>
        <p:spPr>
          <a:xfrm flipV="1">
            <a:off x="6346224" y="258195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Karte 50">
            <a:extLst>
              <a:ext uri="{FF2B5EF4-FFF2-40B4-BE49-F238E27FC236}">
                <a16:creationId xmlns:a16="http://schemas.microsoft.com/office/drawing/2014/main" id="{0FD54A51-A203-0F33-F75A-C7510057E1AC}"/>
              </a:ext>
            </a:extLst>
          </p:cNvPr>
          <p:cNvSpPr/>
          <p:nvPr/>
        </p:nvSpPr>
        <p:spPr>
          <a:xfrm>
            <a:off x="5693749" y="2726735"/>
            <a:ext cx="1289376" cy="231748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AllEvents.xml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7391F3C-DE7B-EAC7-A87F-C533E9DC6867}"/>
              </a:ext>
            </a:extLst>
          </p:cNvPr>
          <p:cNvCxnSpPr>
            <a:cxnSpLocks/>
          </p:cNvCxnSpPr>
          <p:nvPr/>
        </p:nvCxnSpPr>
        <p:spPr>
          <a:xfrm flipV="1">
            <a:off x="4907788" y="2158759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lussdiagramm: Karte 52">
            <a:extLst>
              <a:ext uri="{FF2B5EF4-FFF2-40B4-BE49-F238E27FC236}">
                <a16:creationId xmlns:a16="http://schemas.microsoft.com/office/drawing/2014/main" id="{37382A62-AFFD-8957-C305-777D3C5E3FCF}"/>
              </a:ext>
            </a:extLst>
          </p:cNvPr>
          <p:cNvSpPr/>
          <p:nvPr/>
        </p:nvSpPr>
        <p:spPr>
          <a:xfrm>
            <a:off x="4101402" y="2319301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StartReservation.htm</a:t>
            </a:r>
          </a:p>
        </p:txBody>
      </p:sp>
    </p:spTree>
    <p:extLst>
      <p:ext uri="{BB962C8B-B14F-4D97-AF65-F5344CB8AC3E}">
        <p14:creationId xmlns:p14="http://schemas.microsoft.com/office/powerpoint/2010/main" val="3570107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ED71BF6-995B-5D43-7873-F2B206C817B3}"/>
              </a:ext>
            </a:extLst>
          </p:cNvPr>
          <p:cNvSpPr/>
          <p:nvPr/>
        </p:nvSpPr>
        <p:spPr>
          <a:xfrm>
            <a:off x="582001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B47BD6-0FDF-D3EB-1745-D4F1FEDC01B4}"/>
              </a:ext>
            </a:extLst>
          </p:cNvPr>
          <p:cNvSpPr/>
          <p:nvPr/>
        </p:nvSpPr>
        <p:spPr>
          <a:xfrm>
            <a:off x="582000" y="1680117"/>
            <a:ext cx="3467703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m_callback_function_name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m_tags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new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ReservationLayoutTags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loadOneXmlFile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getXmlLayoutFileName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(=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getNumberOfLayoutFileIdButtons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getNumberOfDoors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getNumberOfButtons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getNumberOfTables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getNumberOfGroups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getNumberOTablesInOneGroup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getGroupTableNumbers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 and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tag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ReservarionLayoutXmlTags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DB30624-FE31-4DD5-3D4E-4CFF5F8ECFB5}"/>
              </a:ext>
            </a:extLst>
          </p:cNvPr>
          <p:cNvSpPr/>
          <p:nvPr/>
        </p:nvSpPr>
        <p:spPr>
          <a:xfrm>
            <a:off x="4362150" y="1109648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ReservationLayoutXmlTags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tag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D04E92B-074E-A1D8-2DD7-1A866F9D7FCF}"/>
              </a:ext>
            </a:extLst>
          </p:cNvPr>
          <p:cNvSpPr/>
          <p:nvPr/>
        </p:nvSpPr>
        <p:spPr>
          <a:xfrm>
            <a:off x="4362149" y="1680117"/>
            <a:ext cx="3467701" cy="363989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getPremisesWidth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getPremisesHeight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getWallThickness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getMaxWidhtPixel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getMaxReservationsProcent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getLayoutFileCase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getLayoutFileHtmlName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getLayoutFileDescription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getLayoutFileButtonId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getTableUpperLeftY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getTableHeight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658AC03D-92BF-0064-9E2F-ECAA8D3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905" y="1735363"/>
            <a:ext cx="3916428" cy="3584649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31B051E8-7A61-0E61-A0BE-55451B8C2231}"/>
              </a:ext>
            </a:extLst>
          </p:cNvPr>
          <p:cNvSpPr/>
          <p:nvPr/>
        </p:nvSpPr>
        <p:spPr>
          <a:xfrm>
            <a:off x="8142298" y="110964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Spagi_76_Chairs_V_1.xml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9CC578-FF69-F36D-7C74-DC65F2D0ECFA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ReservationLayoutXml.js</a:t>
            </a:r>
          </a:p>
        </p:txBody>
      </p:sp>
    </p:spTree>
    <p:extLst>
      <p:ext uri="{BB962C8B-B14F-4D97-AF65-F5344CB8AC3E}">
        <p14:creationId xmlns:p14="http://schemas.microsoft.com/office/powerpoint/2010/main" val="2987062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846781D-07C0-037D-ACF5-5D2FBB73C8EB}"/>
              </a:ext>
            </a:extLst>
          </p:cNvPr>
          <p:cNvSpPr txBox="1"/>
          <p:nvPr/>
        </p:nvSpPr>
        <p:spPr>
          <a:xfrm>
            <a:off x="0" y="270415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ReservationEventXml.js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F1B6AC-5821-E669-900B-8CF8C0E3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696" y="1662594"/>
            <a:ext cx="3664128" cy="403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25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05A1FD6-C18D-2758-2796-BD7FE3AFCB74}"/>
              </a:ext>
            </a:extLst>
          </p:cNvPr>
          <p:cNvSpPr/>
          <p:nvPr/>
        </p:nvSpPr>
        <p:spPr>
          <a:xfrm>
            <a:off x="8285985" y="5443761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355C1CA-2974-1CCB-37CE-B57EF754CC91}"/>
              </a:ext>
            </a:extLst>
          </p:cNvPr>
          <p:cNvSpPr/>
          <p:nvPr/>
        </p:nvSpPr>
        <p:spPr>
          <a:xfrm>
            <a:off x="197650" y="675991"/>
            <a:ext cx="286086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LayoutFileData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78008E3-9A1E-CBD9-E2C0-A5FC89B22327}"/>
              </a:ext>
            </a:extLst>
          </p:cNvPr>
          <p:cNvSpPr/>
          <p:nvPr/>
        </p:nvSpPr>
        <p:spPr>
          <a:xfrm>
            <a:off x="197648" y="383556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like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234E0EB-1D5B-3EC7-F3BB-C433D4F1746F}"/>
              </a:ext>
            </a:extLst>
          </p:cNvPr>
          <p:cNvSpPr/>
          <p:nvPr/>
        </p:nvSpPr>
        <p:spPr>
          <a:xfrm>
            <a:off x="8285986" y="2150434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42A4A2B-BCF8-FA21-4EE5-A3674E7C6FB2}"/>
              </a:ext>
            </a:extLst>
          </p:cNvPr>
          <p:cNvSpPr/>
          <p:nvPr/>
        </p:nvSpPr>
        <p:spPr>
          <a:xfrm>
            <a:off x="8285985" y="281207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E4A86-D2E7-A8EA-5D7A-E803474CD0E3}"/>
              </a:ext>
            </a:extLst>
          </p:cNvPr>
          <p:cNvSpPr/>
          <p:nvPr/>
        </p:nvSpPr>
        <p:spPr>
          <a:xfrm>
            <a:off x="8285985" y="3466278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TextImageCaptions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image captions for buttons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37BC87B-1617-CF66-BE19-C98971AA94A0}"/>
              </a:ext>
            </a:extLst>
          </p:cNvPr>
          <p:cNvSpPr/>
          <p:nvPr/>
        </p:nvSpPr>
        <p:spPr>
          <a:xfrm>
            <a:off x="8285985" y="4120483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30A51A-13E9-F446-F91B-44C183704E03}"/>
              </a:ext>
            </a:extLst>
          </p:cNvPr>
          <p:cNvSpPr/>
          <p:nvPr/>
        </p:nvSpPr>
        <p:spPr>
          <a:xfrm>
            <a:off x="8285985" y="4782122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9BADC70-C098-035C-E3F6-ED4A3601919C}"/>
              </a:ext>
            </a:extLst>
          </p:cNvPr>
          <p:cNvSpPr/>
          <p:nvPr/>
        </p:nvSpPr>
        <p:spPr>
          <a:xfrm>
            <a:off x="3668772" y="712196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521CB6-3439-4F6E-05ED-ECA5CE77D4B2}"/>
              </a:ext>
            </a:extLst>
          </p:cNvPr>
          <p:cNvSpPr/>
          <p:nvPr/>
        </p:nvSpPr>
        <p:spPr>
          <a:xfrm>
            <a:off x="8248982" y="864015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FD8B9C7-B269-0AF2-6974-2851DFC686DC}"/>
              </a:ext>
            </a:extLst>
          </p:cNvPr>
          <p:cNvSpPr/>
          <p:nvPr/>
        </p:nvSpPr>
        <p:spPr>
          <a:xfrm>
            <a:off x="8248982" y="1473620"/>
            <a:ext cx="2860861" cy="5332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LayoutDataInput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B2C002-96D3-16AF-B614-7AE6C90F6880}"/>
              </a:ext>
            </a:extLst>
          </p:cNvPr>
          <p:cNvSpPr/>
          <p:nvPr/>
        </p:nvSpPr>
        <p:spPr>
          <a:xfrm>
            <a:off x="197647" y="1237062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getFileCase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setFileCase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getHtmlName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setHtmlName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getDescription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setDescription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getButtonId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setButtonId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87DF764A-A282-71EF-4006-005EB28541D1}"/>
              </a:ext>
            </a:extLst>
          </p:cNvPr>
          <p:cNvSpPr/>
          <p:nvPr/>
        </p:nvSpPr>
        <p:spPr>
          <a:xfrm>
            <a:off x="197645" y="3083553"/>
            <a:ext cx="2860861" cy="60042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getLayoutFileDataFromXml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0337D86-4AF3-FC82-B64B-185E0E72261A}"/>
              </a:ext>
            </a:extLst>
          </p:cNvPr>
          <p:cNvSpPr/>
          <p:nvPr/>
        </p:nvSpPr>
        <p:spPr>
          <a:xfrm>
            <a:off x="197647" y="4368865"/>
            <a:ext cx="2860861" cy="17301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getStrokeWidth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setStrokeWidth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getTextRelProcen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setTextRelProc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getTextColor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setTextColor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0D30B7E-5F60-3EB7-E90A-94B360922B3D}"/>
              </a:ext>
            </a:extLst>
          </p:cNvPr>
          <p:cNvSpPr/>
          <p:nvPr/>
        </p:nvSpPr>
        <p:spPr>
          <a:xfrm>
            <a:off x="197646" y="6205958"/>
            <a:ext cx="2860861" cy="42639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getGeneralTableDataFromXml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84CAE1A7-CCFB-3845-7E1E-306AFA85A916}"/>
              </a:ext>
            </a:extLst>
          </p:cNvPr>
          <p:cNvSpPr/>
          <p:nvPr/>
        </p:nvSpPr>
        <p:spPr>
          <a:xfrm>
            <a:off x="3668771" y="1299744"/>
            <a:ext cx="2860861" cy="26194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m_html_name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setDataFromXml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setNumber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getUpperLeftX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getUpperLeftY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setUpperLeftY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getWidth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setWidth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getHeight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setHeight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getNumberLeftRightSeats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getSeatLeftArray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setSeatLeftArray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getSeatRightArray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setSeatRightArray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getSeatUpper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setSeatUpper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getSeatLower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setSeatLower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getText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9AFB147F-6041-B4DC-40EA-0C2AAB650799}"/>
              </a:ext>
            </a:extLst>
          </p:cNvPr>
          <p:cNvSpPr/>
          <p:nvPr/>
        </p:nvSpPr>
        <p:spPr>
          <a:xfrm>
            <a:off x="3668771" y="4052629"/>
            <a:ext cx="2860861" cy="8064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functions 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getTableDataArrayFromXml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getTableDataFromXml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layout_xml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table_number</a:t>
            </a:r>
            <a:r>
              <a:rPr lang="en-US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de-CH" sz="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35A2220-808B-EF36-88C7-0857FAE5AF6D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ReservationLayoutCommon.js</a:t>
            </a:r>
          </a:p>
        </p:txBody>
      </p:sp>
    </p:spTree>
    <p:extLst>
      <p:ext uri="{BB962C8B-B14F-4D97-AF65-F5344CB8AC3E}">
        <p14:creationId xmlns:p14="http://schemas.microsoft.com/office/powerpoint/2010/main" val="2922001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206C256-1A99-6BCD-2ACD-609AD8F13C1A}"/>
              </a:ext>
            </a:extLst>
          </p:cNvPr>
          <p:cNvSpPr/>
          <p:nvPr/>
        </p:nvSpPr>
        <p:spPr>
          <a:xfrm>
            <a:off x="889025" y="78918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2E17D6F-1659-FD83-533F-BC7FCA20CEC4}"/>
              </a:ext>
            </a:extLst>
          </p:cNvPr>
          <p:cNvSpPr/>
          <p:nvPr/>
        </p:nvSpPr>
        <p:spPr>
          <a:xfrm>
            <a:off x="889022" y="135025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m_style_block_svg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millimeterToPixel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62A41B-7C35-0C42-A020-ABDC599B847B}"/>
              </a:ext>
            </a:extLst>
          </p:cNvPr>
          <p:cNvSpPr/>
          <p:nvPr/>
        </p:nvSpPr>
        <p:spPr>
          <a:xfrm>
            <a:off x="3424833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8267995-B152-E00C-CD20-F01F53416134}"/>
              </a:ext>
            </a:extLst>
          </p:cNvPr>
          <p:cNvSpPr/>
          <p:nvPr/>
        </p:nvSpPr>
        <p:spPr>
          <a:xfrm>
            <a:off x="3424830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m_style_wall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82002B4-EDFC-550C-20E8-78D2DB19060B}"/>
              </a:ext>
            </a:extLst>
          </p:cNvPr>
          <p:cNvSpPr/>
          <p:nvPr/>
        </p:nvSpPr>
        <p:spPr>
          <a:xfrm>
            <a:off x="889022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11B2B2B-2BFB-B60F-E8D9-42B03ED1DF1F}"/>
              </a:ext>
            </a:extLst>
          </p:cNvPr>
          <p:cNvSpPr/>
          <p:nvPr/>
        </p:nvSpPr>
        <p:spPr>
          <a:xfrm>
            <a:off x="889019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m_style_rect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getButtonDataArray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F817FF-A18D-92F6-083B-D049AC1DBFEE}"/>
              </a:ext>
            </a:extLst>
          </p:cNvPr>
          <p:cNvSpPr/>
          <p:nvPr/>
        </p:nvSpPr>
        <p:spPr>
          <a:xfrm>
            <a:off x="3424833" y="3730350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43B339-B492-402A-2DDD-D188BA2AD1A2}"/>
              </a:ext>
            </a:extLst>
          </p:cNvPr>
          <p:cNvSpPr/>
          <p:nvPr/>
        </p:nvSpPr>
        <p:spPr>
          <a:xfrm>
            <a:off x="3424830" y="4291421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BB31766-542E-3E0A-D547-FFCC23AEBD36}"/>
              </a:ext>
            </a:extLst>
          </p:cNvPr>
          <p:cNvSpPr/>
          <p:nvPr/>
        </p:nvSpPr>
        <p:spPr>
          <a:xfrm>
            <a:off x="5979492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cashier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AF50C79-8B50-927D-C535-1170737E1279}"/>
              </a:ext>
            </a:extLst>
          </p:cNvPr>
          <p:cNvSpPr/>
          <p:nvPr/>
        </p:nvSpPr>
        <p:spPr>
          <a:xfrm>
            <a:off x="5979489" y="1350258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E83BF11-6215-B61C-B1FC-2216D3D65530}"/>
              </a:ext>
            </a:extLst>
          </p:cNvPr>
          <p:cNvSpPr/>
          <p:nvPr/>
        </p:nvSpPr>
        <p:spPr>
          <a:xfrm>
            <a:off x="5960641" y="3739748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doors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752061C-512A-F2AA-22EF-BAACC55C3FE8}"/>
              </a:ext>
            </a:extLst>
          </p:cNvPr>
          <p:cNvSpPr/>
          <p:nvPr/>
        </p:nvSpPr>
        <p:spPr>
          <a:xfrm>
            <a:off x="5960638" y="4300819"/>
            <a:ext cx="2410359" cy="22767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oneDoor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433AB6F-8DD1-9D35-3B3A-7D79D033FDCD}"/>
              </a:ext>
            </a:extLst>
          </p:cNvPr>
          <p:cNvSpPr/>
          <p:nvPr/>
        </p:nvSpPr>
        <p:spPr>
          <a:xfrm>
            <a:off x="8553010" y="789187"/>
            <a:ext cx="241035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TableSvg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SVG code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CBA60D5-8EC6-2B40-0BD9-38DA9FE5CB0C}"/>
              </a:ext>
            </a:extLst>
          </p:cNvPr>
          <p:cNvSpPr/>
          <p:nvPr/>
        </p:nvSpPr>
        <p:spPr>
          <a:xfrm>
            <a:off x="8553007" y="1350257"/>
            <a:ext cx="2410359" cy="52272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m_layout_xml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m_button_id_array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m_scale_dimension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m_color_seat_circle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m_fill_color_circle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m_stroke_width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m_text_rel_x_procent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m_text_rel_y_procent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m_text_color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m_svg_code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setGeneralData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oneTable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tableRectangle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tableText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twoSeats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oneSeat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circleEventFunction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circleRadius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getCirclePixelCoordinatesY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getSeatCharacterLeft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getSeatCharacterRight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3B0BB8F-8213-8CDA-01F8-7589C1969D26}"/>
              </a:ext>
            </a:extLst>
          </p:cNvPr>
          <p:cNvSpPr txBox="1"/>
          <p:nvPr/>
        </p:nvSpPr>
        <p:spPr>
          <a:xfrm>
            <a:off x="0" y="173506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ReservationLayoutSvg.js</a:t>
            </a:r>
          </a:p>
        </p:txBody>
      </p:sp>
    </p:spTree>
    <p:extLst>
      <p:ext uri="{BB962C8B-B14F-4D97-AF65-F5344CB8AC3E}">
        <p14:creationId xmlns:p14="http://schemas.microsoft.com/office/powerpoint/2010/main" val="340598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2595105-FEFA-4CD5-B185-8A4714FF18D1}"/>
              </a:ext>
            </a:extLst>
          </p:cNvPr>
          <p:cNvSpPr/>
          <p:nvPr/>
        </p:nvSpPr>
        <p:spPr>
          <a:xfrm>
            <a:off x="9863400" y="2269796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884E46-6D7C-E024-E50C-4BA43D097645}"/>
              </a:ext>
            </a:extLst>
          </p:cNvPr>
          <p:cNvSpPr/>
          <p:nvPr/>
        </p:nvSpPr>
        <p:spPr>
          <a:xfrm>
            <a:off x="10875886" y="2264999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4482334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DD4C6D50-48D3-1ABC-0597-4B799DEFC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388" y="713056"/>
            <a:ext cx="4733333" cy="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Microsoft Office PowerPoint</Application>
  <PresentationFormat>Breitbild</PresentationFormat>
  <Paragraphs>312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111</cp:revision>
  <cp:lastPrinted>2024-10-31T17:11:33Z</cp:lastPrinted>
  <dcterms:created xsi:type="dcterms:W3CDTF">2020-04-04T07:27:22Z</dcterms:created>
  <dcterms:modified xsi:type="dcterms:W3CDTF">2024-12-08T15:36:57Z</dcterms:modified>
</cp:coreProperties>
</file>