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295" r:id="rId5"/>
    <p:sldId id="285" r:id="rId6"/>
    <p:sldId id="297" r:id="rId7"/>
    <p:sldId id="298" r:id="rId8"/>
    <p:sldId id="267" r:id="rId9"/>
    <p:sldId id="270" r:id="rId10"/>
    <p:sldId id="283" r:id="rId11"/>
    <p:sldId id="289" r:id="rId12"/>
    <p:sldId id="284" r:id="rId13"/>
    <p:sldId id="288" r:id="rId14"/>
    <p:sldId id="286" r:id="rId15"/>
    <p:sldId id="287" r:id="rId16"/>
    <p:sldId id="290" r:id="rId17"/>
    <p:sldId id="292" r:id="rId18"/>
    <p:sldId id="265" r:id="rId19"/>
    <p:sldId id="291" r:id="rId20"/>
    <p:sldId id="266" r:id="rId21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06.01.2025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Web Applikationen des Reservationssystems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7260A-E633-C24F-E92A-CD4B4406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0" y="647895"/>
            <a:ext cx="2183895" cy="2913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34DD9D-53E5-8FCC-8944-669E464B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3" y="3899729"/>
            <a:ext cx="2183895" cy="24995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BB77E-99BD-C1D0-7526-8867100D02E4}"/>
              </a:ext>
            </a:extLst>
          </p:cNvPr>
          <p:cNvSpPr txBox="1"/>
          <p:nvPr/>
        </p:nvSpPr>
        <p:spPr>
          <a:xfrm>
            <a:off x="1058473" y="3583947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991240-347F-8713-28EF-05471621A5BD}"/>
              </a:ext>
            </a:extLst>
          </p:cNvPr>
          <p:cNvSpPr txBox="1"/>
          <p:nvPr/>
        </p:nvSpPr>
        <p:spPr>
          <a:xfrm>
            <a:off x="1015353" y="640549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Eine Homepage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FA81B8-7740-7C76-56A0-A14C0089C402}"/>
              </a:ext>
            </a:extLst>
          </p:cNvPr>
          <p:cNvSpPr txBox="1"/>
          <p:nvPr/>
        </p:nvSpPr>
        <p:spPr>
          <a:xfrm>
            <a:off x="3531427" y="5516696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D1BCF7-E8C4-585D-1805-3C8AAA46AF55}"/>
              </a:ext>
            </a:extLst>
          </p:cNvPr>
          <p:cNvSpPr txBox="1"/>
          <p:nvPr/>
        </p:nvSpPr>
        <p:spPr>
          <a:xfrm>
            <a:off x="6333126" y="629381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85C2F5-9DA4-F18A-E563-F110BEA0E94D}"/>
              </a:ext>
            </a:extLst>
          </p:cNvPr>
          <p:cNvSpPr txBox="1"/>
          <p:nvPr/>
        </p:nvSpPr>
        <p:spPr>
          <a:xfrm>
            <a:off x="9185928" y="5305350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A7247-9BD7-DF8A-6D53-CE40B2BB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13" y="590441"/>
            <a:ext cx="2794397" cy="4714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3CEE86-14BF-20CA-FD66-A80F1FB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3" y="647895"/>
            <a:ext cx="2723602" cy="48464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E2EF39-C634-206D-15AD-D0174778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1" y="641918"/>
            <a:ext cx="2723602" cy="5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AFCEC9-D3BA-DC8D-7C0D-F7F570D38BCF}"/>
              </a:ext>
            </a:extLst>
          </p:cNvPr>
          <p:cNvCxnSpPr>
            <a:cxnSpLocks/>
          </p:cNvCxnSpPr>
          <p:nvPr/>
        </p:nvCxnSpPr>
        <p:spPr>
          <a:xfrm flipV="1">
            <a:off x="3522161" y="5077842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9050384-250D-AA0D-0C9A-DEFA80B2A29C}"/>
              </a:ext>
            </a:extLst>
          </p:cNvPr>
          <p:cNvCxnSpPr>
            <a:cxnSpLocks/>
          </p:cNvCxnSpPr>
          <p:nvPr/>
        </p:nvCxnSpPr>
        <p:spPr>
          <a:xfrm flipV="1">
            <a:off x="3201649" y="4681143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C7AE69-9A12-75FE-64DD-1FB4B0E3B2B6}"/>
              </a:ext>
            </a:extLst>
          </p:cNvPr>
          <p:cNvCxnSpPr>
            <a:cxnSpLocks/>
          </p:cNvCxnSpPr>
          <p:nvPr/>
        </p:nvCxnSpPr>
        <p:spPr>
          <a:xfrm flipV="1">
            <a:off x="2636658" y="1382693"/>
            <a:ext cx="0" cy="60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007CA7-D1DB-4F19-3DE1-E8EA514C486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896708" y="1209137"/>
            <a:ext cx="13566" cy="249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3767092" cy="2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3031172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39046" y="93599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1316567" y="1557838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438088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4368445" y="1403787"/>
            <a:ext cx="0" cy="56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505361" y="1966900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ReservationProgram.htm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12714" y="1396649"/>
            <a:ext cx="21114" cy="106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462177" y="2456771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2133340" y="368558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2128356" y="3694868"/>
            <a:ext cx="3431513" cy="1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5559869" y="3694421"/>
            <a:ext cx="0" cy="98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175402" y="368559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2955755" y="3136914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135970" y="2941616"/>
            <a:ext cx="4179991" cy="2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346998" y="29608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132243" y="2957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416034" y="3694421"/>
            <a:ext cx="0" cy="56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4076570" y="40988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3972255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274878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2294083" y="3685275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545836" y="3685275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783772" y="3685275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977386" y="510187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1326954" y="38461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1487697" y="425937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739450" y="468204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5183742" y="4259375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032993" y="4688140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4738282" y="386123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4052915" y="36944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597594" y="386919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3188425" y="4243612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637053" y="425995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3949930" y="4702126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5559869" y="3777828"/>
            <a:ext cx="1072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Events and </a:t>
            </a:r>
          </a:p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10236030" y="570372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FC98272-D5A1-BF86-F661-3EB4C38052B5}"/>
              </a:ext>
            </a:extLst>
          </p:cNvPr>
          <p:cNvSpPr/>
          <p:nvPr/>
        </p:nvSpPr>
        <p:spPr>
          <a:xfrm>
            <a:off x="2889768" y="2463995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JAZZ_live_AARAU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6576351" y="331398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D8C0096E-E3D6-2735-F22F-B5A8382D97DB}"/>
              </a:ext>
            </a:extLst>
          </p:cNvPr>
          <p:cNvSpPr/>
          <p:nvPr/>
        </p:nvSpPr>
        <p:spPr>
          <a:xfrm>
            <a:off x="1437697" y="3142050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1A711863-A967-4E23-6F39-CF2BC38ED72C}"/>
              </a:ext>
            </a:extLst>
          </p:cNvPr>
          <p:cNvSpPr/>
          <p:nvPr/>
        </p:nvSpPr>
        <p:spPr>
          <a:xfrm>
            <a:off x="2250835" y="549092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F4BC4C6-2FC8-3812-0083-B2A4BED930C1}"/>
              </a:ext>
            </a:extLst>
          </p:cNvPr>
          <p:cNvSpPr/>
          <p:nvPr/>
        </p:nvSpPr>
        <p:spPr>
          <a:xfrm>
            <a:off x="2567652" y="591165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E168F6-6E1F-5062-CEA5-1A5517F97641}"/>
              </a:ext>
            </a:extLst>
          </p:cNvPr>
          <p:cNvSpPr/>
          <p:nvPr/>
        </p:nvSpPr>
        <p:spPr>
          <a:xfrm>
            <a:off x="4039212" y="1953842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CBA657A-4886-EED3-9F19-A0B2B9B69D0B}"/>
              </a:ext>
            </a:extLst>
          </p:cNvPr>
          <p:cNvCxnSpPr>
            <a:cxnSpLocks/>
          </p:cNvCxnSpPr>
          <p:nvPr/>
        </p:nvCxnSpPr>
        <p:spPr>
          <a:xfrm flipV="1">
            <a:off x="5612110" y="1414093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1D9B67-B764-5E91-33EE-662143FE2537}"/>
              </a:ext>
            </a:extLst>
          </p:cNvPr>
          <p:cNvSpPr/>
          <p:nvPr/>
        </p:nvSpPr>
        <p:spPr>
          <a:xfrm>
            <a:off x="5367721" y="1963924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EDEA4E5-F0C5-A027-DE74-E3AF869FE6A0}"/>
              </a:ext>
            </a:extLst>
          </p:cNvPr>
          <p:cNvCxnSpPr>
            <a:cxnSpLocks/>
          </p:cNvCxnSpPr>
          <p:nvPr/>
        </p:nvCxnSpPr>
        <p:spPr>
          <a:xfrm flipV="1">
            <a:off x="5022757" y="1404011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03B6958-DDCD-BBBD-7281-8DE597E239E0}"/>
              </a:ext>
            </a:extLst>
          </p:cNvPr>
          <p:cNvSpPr/>
          <p:nvPr/>
        </p:nvSpPr>
        <p:spPr>
          <a:xfrm>
            <a:off x="4778368" y="195384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48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Obsolete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are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526E583-3EB5-058F-AF67-4EC9C6251CC2}"/>
              </a:ext>
            </a:extLst>
          </p:cNvPr>
          <p:cNvSpPr/>
          <p:nvPr/>
        </p:nvSpPr>
        <p:spPr>
          <a:xfrm>
            <a:off x="8823488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95202-0A8C-B75A-D794-C4130D4AAB0D}"/>
              </a:ext>
            </a:extLst>
          </p:cNvPr>
          <p:cNvSpPr/>
          <p:nvPr/>
        </p:nvSpPr>
        <p:spPr>
          <a:xfrm>
            <a:off x="768624" y="847614"/>
            <a:ext cx="1804894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BDAA3-79F7-C440-D217-4A9EE2377B01}"/>
              </a:ext>
            </a:extLst>
          </p:cNvPr>
          <p:cNvSpPr/>
          <p:nvPr/>
        </p:nvSpPr>
        <p:spPr>
          <a:xfrm>
            <a:off x="316137" y="1356661"/>
            <a:ext cx="270986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createReservationLayoutControls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4B040C-3A50-D38A-9267-69909D988A58}"/>
              </a:ext>
            </a:extLst>
          </p:cNvPr>
          <p:cNvSpPr/>
          <p:nvPr/>
        </p:nvSpPr>
        <p:spPr>
          <a:xfrm>
            <a:off x="6133706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B9307D-3D73-EAD7-5FDB-BFF0C4F1452D}"/>
              </a:ext>
            </a:extLst>
          </p:cNvPr>
          <p:cNvSpPr/>
          <p:nvPr/>
        </p:nvSpPr>
        <p:spPr>
          <a:xfrm>
            <a:off x="6153243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F847E1-A99A-3618-53D8-7A4658DEFC09}"/>
              </a:ext>
            </a:extLst>
          </p:cNvPr>
          <p:cNvSpPr/>
          <p:nvPr/>
        </p:nvSpPr>
        <p:spPr>
          <a:xfrm>
            <a:off x="6157301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95E30-1F70-1AD4-AB3A-B40844675415}"/>
              </a:ext>
            </a:extLst>
          </p:cNvPr>
          <p:cNvSpPr/>
          <p:nvPr/>
        </p:nvSpPr>
        <p:spPr>
          <a:xfrm>
            <a:off x="9103840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DF33EA-EFFD-B333-46AB-84F4BD27DEA6}"/>
              </a:ext>
            </a:extLst>
          </p:cNvPr>
          <p:cNvSpPr/>
          <p:nvPr/>
        </p:nvSpPr>
        <p:spPr>
          <a:xfrm>
            <a:off x="9103840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6F37A1-EAC4-9DB8-2464-FEE313F1072E}"/>
              </a:ext>
            </a:extLst>
          </p:cNvPr>
          <p:cNvSpPr/>
          <p:nvPr/>
        </p:nvSpPr>
        <p:spPr>
          <a:xfrm>
            <a:off x="6096000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7694AA-3393-2A5A-78B2-3E1F6E019D14}"/>
              </a:ext>
            </a:extLst>
          </p:cNvPr>
          <p:cNvSpPr/>
          <p:nvPr/>
        </p:nvSpPr>
        <p:spPr>
          <a:xfrm>
            <a:off x="6096000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1EC3CFC-FA26-1E9E-6B0C-E36B11205113}"/>
              </a:ext>
            </a:extLst>
          </p:cNvPr>
          <p:cNvSpPr/>
          <p:nvPr/>
        </p:nvSpPr>
        <p:spPr>
          <a:xfrm>
            <a:off x="9233894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0C1A8E-6453-5E24-3893-8C1E3941DE1E}"/>
              </a:ext>
            </a:extLst>
          </p:cNvPr>
          <p:cNvSpPr/>
          <p:nvPr/>
        </p:nvSpPr>
        <p:spPr>
          <a:xfrm>
            <a:off x="6086573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9224F6-C036-F233-AD97-1F45123FDF1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445604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0EAFCDC-193C-80F4-FFCD-10FD68EA5C2E}"/>
              </a:ext>
            </a:extLst>
          </p:cNvPr>
          <p:cNvCxnSpPr/>
          <p:nvPr/>
        </p:nvCxnSpPr>
        <p:spPr>
          <a:xfrm flipH="1">
            <a:off x="7445604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BA8A1D-8658-12BA-8CA7-C82C6592B306}"/>
              </a:ext>
            </a:extLst>
          </p:cNvPr>
          <p:cNvCxnSpPr/>
          <p:nvPr/>
        </p:nvCxnSpPr>
        <p:spPr>
          <a:xfrm flipH="1">
            <a:off x="7471079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E508AB9-7579-EEA0-9EBB-10D4B59217C3}"/>
              </a:ext>
            </a:extLst>
          </p:cNvPr>
          <p:cNvCxnSpPr/>
          <p:nvPr/>
        </p:nvCxnSpPr>
        <p:spPr>
          <a:xfrm flipH="1">
            <a:off x="7462059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A495624-C149-4CAF-FEE3-776A88190589}"/>
              </a:ext>
            </a:extLst>
          </p:cNvPr>
          <p:cNvCxnSpPr/>
          <p:nvPr/>
        </p:nvCxnSpPr>
        <p:spPr>
          <a:xfrm flipH="1">
            <a:off x="7494674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30EA1-D3B0-851E-30E8-A6575C13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4" y="1603504"/>
            <a:ext cx="2801501" cy="47645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204139" y="1862381"/>
            <a:ext cx="2866668" cy="4505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204139" y="1208684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Name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organizer</a:t>
            </a:r>
            <a:endParaRPr lang="de-CH" sz="1400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204139" y="1504157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588041" y="578063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Reservation 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423DB-144C-6C1E-842B-A08F811A7097}"/>
              </a:ext>
            </a:extLst>
          </p:cNvPr>
          <p:cNvSpPr/>
          <p:nvPr/>
        </p:nvSpPr>
        <p:spPr>
          <a:xfrm>
            <a:off x="4588041" y="856124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588041" y="1230370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4675960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FE8C71B5-6D23-5C36-031C-8F2DB12C7BDE}"/>
              </a:ext>
            </a:extLst>
          </p:cNvPr>
          <p:cNvSpPr/>
          <p:nvPr/>
        </p:nvSpPr>
        <p:spPr>
          <a:xfrm>
            <a:off x="5422195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190535" y="2072828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2D3F3701-2199-0AF7-0445-C0265E58791E}"/>
              </a:ext>
            </a:extLst>
          </p:cNvPr>
          <p:cNvSpPr/>
          <p:nvPr/>
        </p:nvSpPr>
        <p:spPr>
          <a:xfrm>
            <a:off x="6753087" y="2072828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0246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25082"/>
            <a:ext cx="2853055" cy="272833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9370AF36-A5D9-16F9-79F9-A58A5B18BB02}"/>
              </a:ext>
            </a:extLst>
          </p:cNvPr>
          <p:cNvSpPr/>
          <p:nvPr/>
        </p:nvSpPr>
        <p:spPr>
          <a:xfrm rot="10800000">
            <a:off x="7073553" y="955941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5857702" y="2042171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Scan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792631" y="2051678"/>
            <a:ext cx="596841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Letzte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2508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48320"/>
            <a:ext cx="2853055" cy="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0B005F4-5056-51CB-D296-07B8902CF082}"/>
              </a:ext>
            </a:extLst>
          </p:cNvPr>
          <p:cNvSpPr/>
          <p:nvPr/>
        </p:nvSpPr>
        <p:spPr>
          <a:xfrm>
            <a:off x="4487824" y="2128816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C32706-34C8-FEBA-015C-A651E6789BB2}"/>
              </a:ext>
            </a:extLst>
          </p:cNvPr>
          <p:cNvSpPr/>
          <p:nvPr/>
        </p:nvSpPr>
        <p:spPr>
          <a:xfrm>
            <a:off x="7598256" y="328009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85C6FBA-44F5-5790-407C-44028570AE36}"/>
              </a:ext>
            </a:extLst>
          </p:cNvPr>
          <p:cNvSpPr/>
          <p:nvPr/>
        </p:nvSpPr>
        <p:spPr>
          <a:xfrm>
            <a:off x="7686175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CB90645C-B1E4-5B93-CC77-60AB146A2E35}"/>
              </a:ext>
            </a:extLst>
          </p:cNvPr>
          <p:cNvSpPr/>
          <p:nvPr/>
        </p:nvSpPr>
        <p:spPr>
          <a:xfrm>
            <a:off x="8432410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2B021B0F-9102-7C24-DE82-729A138177CB}"/>
              </a:ext>
            </a:extLst>
          </p:cNvPr>
          <p:cNvSpPr/>
          <p:nvPr/>
        </p:nvSpPr>
        <p:spPr>
          <a:xfrm>
            <a:off x="9200750" y="3378367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D7A44DA0-7346-D619-B171-5A08AC61A2C7}"/>
              </a:ext>
            </a:extLst>
          </p:cNvPr>
          <p:cNvSpPr/>
          <p:nvPr/>
        </p:nvSpPr>
        <p:spPr>
          <a:xfrm>
            <a:off x="9763302" y="3378367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5A9200-45E5-52B2-F0CE-0A146691D263}"/>
              </a:ext>
            </a:extLst>
          </p:cNvPr>
          <p:cNvSpPr/>
          <p:nvPr/>
        </p:nvSpPr>
        <p:spPr>
          <a:xfrm>
            <a:off x="7584643" y="244833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FF5399-3FC8-B620-E345-BFB9BA03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56" y="2470952"/>
            <a:ext cx="2853055" cy="272833"/>
          </a:xfrm>
          <a:prstGeom prst="rect">
            <a:avLst/>
          </a:prstGeom>
        </p:spPr>
      </p:pic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A789E329-1A8F-F18D-3102-8FDDDAD276F0}"/>
              </a:ext>
            </a:extLst>
          </p:cNvPr>
          <p:cNvSpPr/>
          <p:nvPr/>
        </p:nvSpPr>
        <p:spPr>
          <a:xfrm rot="10800000">
            <a:off x="6959723" y="2274438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073816-6A34-BD43-6C04-3DE5E514F7B3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063820-734B-5E4D-896D-3FE211CE12B6}"/>
              </a:ext>
            </a:extLst>
          </p:cNvPr>
          <p:cNvSpPr/>
          <p:nvPr/>
        </p:nvSpPr>
        <p:spPr>
          <a:xfrm>
            <a:off x="4487824" y="3006824"/>
            <a:ext cx="2950019" cy="92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7472A-57C6-184B-6E7D-CE6BEC973744}"/>
              </a:ext>
            </a:extLst>
          </p:cNvPr>
          <p:cNvSpPr/>
          <p:nvPr/>
        </p:nvSpPr>
        <p:spPr>
          <a:xfrm>
            <a:off x="4538186" y="3055607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A    Gunnar </a:t>
            </a:r>
            <a:r>
              <a:rPr lang="de-CH" sz="11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Lidén</a:t>
            </a:r>
            <a:endParaRPr lang="de-CH" sz="11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1CA7D6-37C8-9B14-268F-3D13A4DBE334}"/>
              </a:ext>
            </a:extLst>
          </p:cNvPr>
          <p:cNvSpPr/>
          <p:nvPr/>
        </p:nvSpPr>
        <p:spPr>
          <a:xfrm>
            <a:off x="4538186" y="3310758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B    Hubert Keller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52072F-9B38-9375-71E7-1E2BBA984B28}"/>
              </a:ext>
            </a:extLst>
          </p:cNvPr>
          <p:cNvSpPr/>
          <p:nvPr/>
        </p:nvSpPr>
        <p:spPr>
          <a:xfrm>
            <a:off x="7057020" y="3319937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1FFF9B-EE8C-9F15-3472-4D6A8555BA99}"/>
              </a:ext>
            </a:extLst>
          </p:cNvPr>
          <p:cNvSpPr/>
          <p:nvPr/>
        </p:nvSpPr>
        <p:spPr>
          <a:xfrm>
            <a:off x="7057582" y="3073095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BC972-4CC4-5C85-89B7-5BB7A7231F81}"/>
              </a:ext>
            </a:extLst>
          </p:cNvPr>
          <p:cNvSpPr/>
          <p:nvPr/>
        </p:nvSpPr>
        <p:spPr>
          <a:xfrm>
            <a:off x="5654932" y="3575088"/>
            <a:ext cx="1732732" cy="31437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Reservieren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B29122-8505-C846-1B58-68000261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2" y="1561301"/>
            <a:ext cx="2183895" cy="29136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4FAE15-ECB6-80C0-AE91-237B7B11CD9C}"/>
              </a:ext>
            </a:extLst>
          </p:cNvPr>
          <p:cNvSpPr txBox="1"/>
          <p:nvPr/>
        </p:nvSpPr>
        <p:spPr>
          <a:xfrm>
            <a:off x="2292886" y="44749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22740A-B21B-0B11-4EA1-E8FF111D4785}"/>
              </a:ext>
            </a:extLst>
          </p:cNvPr>
          <p:cNvSpPr txBox="1"/>
          <p:nvPr/>
        </p:nvSpPr>
        <p:spPr>
          <a:xfrm>
            <a:off x="4893152" y="2558765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D4B68-1885-A166-05F7-ADB87038C519}"/>
              </a:ext>
            </a:extLst>
          </p:cNvPr>
          <p:cNvSpPr txBox="1"/>
          <p:nvPr/>
        </p:nvSpPr>
        <p:spPr>
          <a:xfrm>
            <a:off x="4851111" y="398065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128D361-A74E-0BE1-7468-4140D57528EC}"/>
              </a:ext>
            </a:extLst>
          </p:cNvPr>
          <p:cNvSpPr txBox="1"/>
          <p:nvPr/>
        </p:nvSpPr>
        <p:spPr>
          <a:xfrm>
            <a:off x="7942050" y="28770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F64B0D-C7A9-186E-8DB1-24AF61AE2CA8}"/>
              </a:ext>
            </a:extLst>
          </p:cNvPr>
          <p:cNvSpPr txBox="1"/>
          <p:nvPr/>
        </p:nvSpPr>
        <p:spPr>
          <a:xfrm>
            <a:off x="7995245" y="3717551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ReservationButtons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C2E42D-2E05-A8A6-7245-F39D51B0D15B}"/>
              </a:ext>
            </a:extLst>
          </p:cNvPr>
          <p:cNvSpPr txBox="1"/>
          <p:nvPr/>
        </p:nvSpPr>
        <p:spPr>
          <a:xfrm>
            <a:off x="5164588" y="1118818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14058-35F2-5D49-6DE3-6468C9BE6E93}"/>
              </a:ext>
            </a:extLst>
          </p:cNvPr>
          <p:cNvSpPr txBox="1"/>
          <p:nvPr/>
        </p:nvSpPr>
        <p:spPr>
          <a:xfrm>
            <a:off x="3186444" y="4259317"/>
            <a:ext cx="47680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PremisesLayout.xml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&gt;SPAGI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Marcello&lt;/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&gt;8000&lt;/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&gt;14000&lt;/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&gt;970&lt;/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&gt;6800&lt;/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&gt;950&lt;/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&gt;Bühne&lt;/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&gt;AddReservation.htm&lt;/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button_list_reservations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button_print_reservations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B5E97-0201-2A20-47D3-5B3F42BA66AC}"/>
              </a:ext>
            </a:extLst>
          </p:cNvPr>
          <p:cNvSpPr txBox="1"/>
          <p:nvPr/>
        </p:nvSpPr>
        <p:spPr>
          <a:xfrm>
            <a:off x="2526492" y="1118818"/>
            <a:ext cx="2854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ReservationEvent_03.xml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&lt;D&gt;16&lt;/D&gt;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&lt;M&gt;11&lt;/M&gt;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&lt;Y&gt;2024&lt;/Y&gt;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&lt;B&gt;Yuri Storione ….&lt;/B&gt;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&lt;R&gt;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&lt;N&gt;Alex Vimposek&lt;/N&gt;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&lt;E&gt;vimposek@blowup.ch&lt;/E&gt;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&lt;A&gt;NYSV&lt;/A&gt;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&lt;C&gt;A&lt;/C&gt;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&lt;C&gt;C&lt;/C&gt;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&lt;/R&gt;</a:t>
            </a:r>
            <a:endParaRPr lang="it-I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&lt;/H&gt;</a:t>
            </a:r>
          </a:p>
        </p:txBody>
      </p:sp>
    </p:spTree>
    <p:extLst>
      <p:ext uri="{BB962C8B-B14F-4D97-AF65-F5344CB8AC3E}">
        <p14:creationId xmlns:p14="http://schemas.microsoft.com/office/powerpoint/2010/main" val="34157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BCA3E49-0E0B-CC13-99BA-425AD58BAC94}"/>
              </a:ext>
            </a:extLst>
          </p:cNvPr>
          <p:cNvSpPr txBox="1"/>
          <p:nvPr/>
        </p:nvSpPr>
        <p:spPr>
          <a:xfrm>
            <a:off x="2126708" y="1243786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Breitbild</PresentationFormat>
  <Paragraphs>518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 Narrow</vt:lpstr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132</cp:revision>
  <cp:lastPrinted>2025-01-05T15:39:10Z</cp:lastPrinted>
  <dcterms:created xsi:type="dcterms:W3CDTF">2020-04-04T07:27:22Z</dcterms:created>
  <dcterms:modified xsi:type="dcterms:W3CDTF">2025-01-06T10:40:57Z</dcterms:modified>
</cp:coreProperties>
</file>