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83" r:id="rId4"/>
    <p:sldId id="284" r:id="rId5"/>
    <p:sldId id="286" r:id="rId6"/>
    <p:sldId id="287" r:id="rId7"/>
    <p:sldId id="265" r:id="rId8"/>
    <p:sldId id="266" r:id="rId9"/>
    <p:sldId id="285" r:id="rId10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04.12.2024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47AEC8D-0677-6C46-CA8A-A7BCA61D56EA}"/>
              </a:ext>
            </a:extLst>
          </p:cNvPr>
          <p:cNvCxnSpPr>
            <a:cxnSpLocks/>
          </p:cNvCxnSpPr>
          <p:nvPr/>
        </p:nvCxnSpPr>
        <p:spPr>
          <a:xfrm flipV="1">
            <a:off x="2202843" y="1414092"/>
            <a:ext cx="0" cy="5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97C415C-8451-46A5-ED1B-E4B0BE54CB7B}"/>
              </a:ext>
            </a:extLst>
          </p:cNvPr>
          <p:cNvCxnSpPr>
            <a:cxnSpLocks/>
          </p:cNvCxnSpPr>
          <p:nvPr/>
        </p:nvCxnSpPr>
        <p:spPr>
          <a:xfrm flipV="1">
            <a:off x="3870434" y="61620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1785033" y="140377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1780049" y="1403466"/>
            <a:ext cx="4556873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4398053" y="1580908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3248621" y="343067"/>
            <a:ext cx="14841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937124" y="1575472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6B0ECF1-304E-6207-17BD-0CD69CE22F8F}"/>
              </a:ext>
            </a:extLst>
          </p:cNvPr>
          <p:cNvSpPr/>
          <p:nvPr/>
        </p:nvSpPr>
        <p:spPr>
          <a:xfrm>
            <a:off x="5282947" y="1587047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4804969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5622219" y="140378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1089979" y="1963593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ReservationSeason.htm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A59FFC5-6ABB-C4B6-6030-2AF211B03896}"/>
              </a:ext>
            </a:extLst>
          </p:cNvPr>
          <p:cNvSpPr/>
          <p:nvPr/>
        </p:nvSpPr>
        <p:spPr>
          <a:xfrm>
            <a:off x="3248906" y="938130"/>
            <a:ext cx="12567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AC2F005-4A15-133F-192F-D76DCD9B3E55}"/>
              </a:ext>
            </a:extLst>
          </p:cNvPr>
          <p:cNvCxnSpPr>
            <a:cxnSpLocks/>
          </p:cNvCxnSpPr>
          <p:nvPr/>
        </p:nvCxnSpPr>
        <p:spPr>
          <a:xfrm>
            <a:off x="2154621" y="769884"/>
            <a:ext cx="3835461" cy="33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59180C8-B7E1-527B-DEC9-69490481F1EF}"/>
              </a:ext>
            </a:extLst>
          </p:cNvPr>
          <p:cNvCxnSpPr>
            <a:cxnSpLocks/>
          </p:cNvCxnSpPr>
          <p:nvPr/>
        </p:nvCxnSpPr>
        <p:spPr>
          <a:xfrm flipV="1">
            <a:off x="3864375" y="78302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06145A17-4E68-6CBD-7262-D06EDB109817}"/>
              </a:ext>
            </a:extLst>
          </p:cNvPr>
          <p:cNvCxnSpPr>
            <a:cxnSpLocks/>
          </p:cNvCxnSpPr>
          <p:nvPr/>
        </p:nvCxnSpPr>
        <p:spPr>
          <a:xfrm flipV="1">
            <a:off x="3141774" y="7698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44A4AD6-E92C-C9A4-8F8C-C8F65F23A6B2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869622" y="1219207"/>
            <a:ext cx="447" cy="117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</p:cNvCxnSpPr>
          <p:nvPr/>
        </p:nvCxnSpPr>
        <p:spPr>
          <a:xfrm flipV="1">
            <a:off x="6336922" y="14140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85034F0-8713-3BC6-9DC7-59374CA095F1}"/>
              </a:ext>
            </a:extLst>
          </p:cNvPr>
          <p:cNvCxnSpPr>
            <a:cxnSpLocks/>
          </p:cNvCxnSpPr>
          <p:nvPr/>
        </p:nvCxnSpPr>
        <p:spPr>
          <a:xfrm flipV="1">
            <a:off x="2455026" y="78302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8347B01-3320-57A8-E4FA-8140580FABD7}"/>
              </a:ext>
            </a:extLst>
          </p:cNvPr>
          <p:cNvCxnSpPr>
            <a:cxnSpLocks/>
          </p:cNvCxnSpPr>
          <p:nvPr/>
        </p:nvCxnSpPr>
        <p:spPr>
          <a:xfrm flipV="1">
            <a:off x="5802563" y="8093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1E785D-F751-DED1-6C89-A478ECD3129D}"/>
              </a:ext>
            </a:extLst>
          </p:cNvPr>
          <p:cNvCxnSpPr>
            <a:cxnSpLocks/>
          </p:cNvCxnSpPr>
          <p:nvPr/>
        </p:nvCxnSpPr>
        <p:spPr>
          <a:xfrm flipV="1">
            <a:off x="5298067" y="7987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5990082" y="158950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1643144" y="28560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 flipV="1">
            <a:off x="1638160" y="2846003"/>
            <a:ext cx="5324970" cy="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4E93F00-6290-310A-AF42-FDE113ECA1B2}"/>
              </a:ext>
            </a:extLst>
          </p:cNvPr>
          <p:cNvCxnSpPr>
            <a:cxnSpLocks/>
          </p:cNvCxnSpPr>
          <p:nvPr/>
        </p:nvCxnSpPr>
        <p:spPr>
          <a:xfrm flipV="1">
            <a:off x="4526817" y="28488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518A1A3-8F3E-8B03-17C5-9CC8AA72E97D}"/>
              </a:ext>
            </a:extLst>
          </p:cNvPr>
          <p:cNvCxnSpPr>
            <a:cxnSpLocks/>
          </p:cNvCxnSpPr>
          <p:nvPr/>
        </p:nvCxnSpPr>
        <p:spPr>
          <a:xfrm flipV="1">
            <a:off x="5363945" y="28560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3117528" y="2390375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2973938" y="2234707"/>
            <a:ext cx="2390007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5196545" y="22347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2999885" y="22221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72442400-1054-3FEC-FF99-73B6DA001AD4}"/>
              </a:ext>
            </a:extLst>
          </p:cNvPr>
          <p:cNvCxnSpPr>
            <a:cxnSpLocks/>
          </p:cNvCxnSpPr>
          <p:nvPr/>
        </p:nvCxnSpPr>
        <p:spPr>
          <a:xfrm flipV="1">
            <a:off x="3864375" y="266351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BEB3EDA-DBC7-BE20-99B7-75441317D074}"/>
              </a:ext>
            </a:extLst>
          </p:cNvPr>
          <p:cNvCxnSpPr>
            <a:cxnSpLocks/>
          </p:cNvCxnSpPr>
          <p:nvPr/>
        </p:nvCxnSpPr>
        <p:spPr>
          <a:xfrm flipV="1">
            <a:off x="3502800" y="2856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3E2AE81-BF7E-C9E6-86A8-561DEFF3921B}"/>
              </a:ext>
            </a:extLst>
          </p:cNvPr>
          <p:cNvCxnSpPr>
            <a:cxnSpLocks/>
          </p:cNvCxnSpPr>
          <p:nvPr/>
        </p:nvCxnSpPr>
        <p:spPr>
          <a:xfrm flipV="1">
            <a:off x="6952356" y="28558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6062837" y="284600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getXmlLayoutFileName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getNumberOfLayoutFileIdButtons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getNumberOfDoors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getNumberOfTables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getNumberOfGroups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getNumberOTablesInOneGroup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getGroupTableNumbers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ReservarionLayoutXmlTags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getPremisesWidth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getWallThickness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getMaxWidhtPixel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getMaxReservationsProcent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getLayoutFileHtmlName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getLayoutFileButtonId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58AC03D-92BF-0064-9E2F-ECAA8D3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05" y="1735363"/>
            <a:ext cx="3916428" cy="358464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ReservationLayoutXml.js</a:t>
            </a:r>
          </a:p>
        </p:txBody>
      </p:sp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05A1FD6-C18D-2758-2796-BD7FE3AFCB74}"/>
              </a:ext>
            </a:extLst>
          </p:cNvPr>
          <p:cNvSpPr/>
          <p:nvPr/>
        </p:nvSpPr>
        <p:spPr>
          <a:xfrm>
            <a:off x="8285985" y="5443761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55C1CA-2974-1CCB-37CE-B57EF754CC91}"/>
              </a:ext>
            </a:extLst>
          </p:cNvPr>
          <p:cNvSpPr/>
          <p:nvPr/>
        </p:nvSpPr>
        <p:spPr>
          <a:xfrm>
            <a:off x="197650" y="675991"/>
            <a:ext cx="286086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008E3-9A1E-CBD9-E2C0-A5FC89B22327}"/>
              </a:ext>
            </a:extLst>
          </p:cNvPr>
          <p:cNvSpPr/>
          <p:nvPr/>
        </p:nvSpPr>
        <p:spPr>
          <a:xfrm>
            <a:off x="197648" y="383556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34E0EB-1D5B-3EC7-F3BB-C433D4F1746F}"/>
              </a:ext>
            </a:extLst>
          </p:cNvPr>
          <p:cNvSpPr/>
          <p:nvPr/>
        </p:nvSpPr>
        <p:spPr>
          <a:xfrm>
            <a:off x="8285986" y="2150434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42A4A2B-BCF8-FA21-4EE5-A3674E7C6FB2}"/>
              </a:ext>
            </a:extLst>
          </p:cNvPr>
          <p:cNvSpPr/>
          <p:nvPr/>
        </p:nvSpPr>
        <p:spPr>
          <a:xfrm>
            <a:off x="8285985" y="281207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5E4A86-D2E7-A8EA-5D7A-E803474CD0E3}"/>
              </a:ext>
            </a:extLst>
          </p:cNvPr>
          <p:cNvSpPr/>
          <p:nvPr/>
        </p:nvSpPr>
        <p:spPr>
          <a:xfrm>
            <a:off x="8285985" y="3466278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TextImageCaptions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captions for buttons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7BC87B-1617-CF66-BE19-C98971AA94A0}"/>
              </a:ext>
            </a:extLst>
          </p:cNvPr>
          <p:cNvSpPr/>
          <p:nvPr/>
        </p:nvSpPr>
        <p:spPr>
          <a:xfrm>
            <a:off x="8285985" y="412048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30A51A-13E9-F446-F91B-44C183704E03}"/>
              </a:ext>
            </a:extLst>
          </p:cNvPr>
          <p:cNvSpPr/>
          <p:nvPr/>
        </p:nvSpPr>
        <p:spPr>
          <a:xfrm>
            <a:off x="8285985" y="4782122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BADC70-C098-035C-E3F6-ED4A3601919C}"/>
              </a:ext>
            </a:extLst>
          </p:cNvPr>
          <p:cNvSpPr/>
          <p:nvPr/>
        </p:nvSpPr>
        <p:spPr>
          <a:xfrm>
            <a:off x="3668772" y="71219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521CB6-3439-4F6E-05ED-ECA5CE77D4B2}"/>
              </a:ext>
            </a:extLst>
          </p:cNvPr>
          <p:cNvSpPr/>
          <p:nvPr/>
        </p:nvSpPr>
        <p:spPr>
          <a:xfrm>
            <a:off x="8248982" y="864015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D8B9C7-B269-0AF2-6974-2851DFC686DC}"/>
              </a:ext>
            </a:extLst>
          </p:cNvPr>
          <p:cNvSpPr/>
          <p:nvPr/>
        </p:nvSpPr>
        <p:spPr>
          <a:xfrm>
            <a:off x="8248982" y="1473620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LayoutDataInput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B2C002-96D3-16AF-B614-7AE6C90F6880}"/>
              </a:ext>
            </a:extLst>
          </p:cNvPr>
          <p:cNvSpPr/>
          <p:nvPr/>
        </p:nvSpPr>
        <p:spPr>
          <a:xfrm>
            <a:off x="197647" y="1237062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setFileCase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getHtmlName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setHtmlName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getDescription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setDescription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7DF764A-A282-71EF-4006-005EB28541D1}"/>
              </a:ext>
            </a:extLst>
          </p:cNvPr>
          <p:cNvSpPr/>
          <p:nvPr/>
        </p:nvSpPr>
        <p:spPr>
          <a:xfrm>
            <a:off x="197645" y="3083553"/>
            <a:ext cx="2860861" cy="600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337D86-4AF3-FC82-B64B-185E0E72261A}"/>
              </a:ext>
            </a:extLst>
          </p:cNvPr>
          <p:cNvSpPr/>
          <p:nvPr/>
        </p:nvSpPr>
        <p:spPr>
          <a:xfrm>
            <a:off x="197647" y="4368865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getTextRelProcen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setTextRelProc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0D30B7E-5F60-3EB7-E90A-94B360922B3D}"/>
              </a:ext>
            </a:extLst>
          </p:cNvPr>
          <p:cNvSpPr/>
          <p:nvPr/>
        </p:nvSpPr>
        <p:spPr>
          <a:xfrm>
            <a:off x="197646" y="6205958"/>
            <a:ext cx="2860861" cy="42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getGeneralTableDataFromXml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4CAE1A7-CCFB-3845-7E1E-306AFA85A916}"/>
              </a:ext>
            </a:extLst>
          </p:cNvPr>
          <p:cNvSpPr/>
          <p:nvPr/>
        </p:nvSpPr>
        <p:spPr>
          <a:xfrm>
            <a:off x="3668771" y="1299744"/>
            <a:ext cx="2860861" cy="2619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getUpperLeftX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getNumberLeftRightSeats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getSeatLeftArray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setSeatLeftArray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getSeatRightArray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setSeatRightArray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getSeatUpper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setSeatUpper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getSeatLower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setSeatLower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FB147F-6041-B4DC-40EA-0C2AAB650799}"/>
              </a:ext>
            </a:extLst>
          </p:cNvPr>
          <p:cNvSpPr/>
          <p:nvPr/>
        </p:nvSpPr>
        <p:spPr>
          <a:xfrm>
            <a:off x="3668771" y="4052629"/>
            <a:ext cx="2860861" cy="806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5A2220-808B-EF36-88C7-0857FAE5AF6D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ReservationLayoutCommon.js</a:t>
            </a:r>
          </a:p>
        </p:txBody>
      </p:sp>
    </p:spTree>
    <p:extLst>
      <p:ext uri="{BB962C8B-B14F-4D97-AF65-F5344CB8AC3E}">
        <p14:creationId xmlns:p14="http://schemas.microsoft.com/office/powerpoint/2010/main" val="292200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06C256-1A99-6BCD-2ACD-609AD8F13C1A}"/>
              </a:ext>
            </a:extLst>
          </p:cNvPr>
          <p:cNvSpPr/>
          <p:nvPr/>
        </p:nvSpPr>
        <p:spPr>
          <a:xfrm>
            <a:off x="889025" y="78918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2E17D6F-1659-FD83-533F-BC7FCA20CEC4}"/>
              </a:ext>
            </a:extLst>
          </p:cNvPr>
          <p:cNvSpPr/>
          <p:nvPr/>
        </p:nvSpPr>
        <p:spPr>
          <a:xfrm>
            <a:off x="889022" y="135025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m_style_block_svg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millimeterToPixel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62A41B-7C35-0C42-A020-ABDC599B847B}"/>
              </a:ext>
            </a:extLst>
          </p:cNvPr>
          <p:cNvSpPr/>
          <p:nvPr/>
        </p:nvSpPr>
        <p:spPr>
          <a:xfrm>
            <a:off x="3424833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267995-B152-E00C-CD20-F01F53416134}"/>
              </a:ext>
            </a:extLst>
          </p:cNvPr>
          <p:cNvSpPr/>
          <p:nvPr/>
        </p:nvSpPr>
        <p:spPr>
          <a:xfrm>
            <a:off x="3424830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m_style_wall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2002B4-EDFC-550C-20E8-78D2DB19060B}"/>
              </a:ext>
            </a:extLst>
          </p:cNvPr>
          <p:cNvSpPr/>
          <p:nvPr/>
        </p:nvSpPr>
        <p:spPr>
          <a:xfrm>
            <a:off x="889022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1B2B2B-2BFB-B60F-E8D9-42B03ED1DF1F}"/>
              </a:ext>
            </a:extLst>
          </p:cNvPr>
          <p:cNvSpPr/>
          <p:nvPr/>
        </p:nvSpPr>
        <p:spPr>
          <a:xfrm>
            <a:off x="889019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m_style_rect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getButtonDataArray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F817FF-A18D-92F6-083B-D049AC1DBFEE}"/>
              </a:ext>
            </a:extLst>
          </p:cNvPr>
          <p:cNvSpPr/>
          <p:nvPr/>
        </p:nvSpPr>
        <p:spPr>
          <a:xfrm>
            <a:off x="3424833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3B339-B492-402A-2DDD-D188BA2AD1A2}"/>
              </a:ext>
            </a:extLst>
          </p:cNvPr>
          <p:cNvSpPr/>
          <p:nvPr/>
        </p:nvSpPr>
        <p:spPr>
          <a:xfrm>
            <a:off x="3424830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B31766-542E-3E0A-D547-FFCC23AEBD36}"/>
              </a:ext>
            </a:extLst>
          </p:cNvPr>
          <p:cNvSpPr/>
          <p:nvPr/>
        </p:nvSpPr>
        <p:spPr>
          <a:xfrm>
            <a:off x="5979492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F50C79-8B50-927D-C535-1170737E1279}"/>
              </a:ext>
            </a:extLst>
          </p:cNvPr>
          <p:cNvSpPr/>
          <p:nvPr/>
        </p:nvSpPr>
        <p:spPr>
          <a:xfrm>
            <a:off x="5979489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83BF11-6215-B61C-B1FC-2216D3D65530}"/>
              </a:ext>
            </a:extLst>
          </p:cNvPr>
          <p:cNvSpPr/>
          <p:nvPr/>
        </p:nvSpPr>
        <p:spPr>
          <a:xfrm>
            <a:off x="5960641" y="373974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52061C-512A-F2AA-22EF-BAACC55C3FE8}"/>
              </a:ext>
            </a:extLst>
          </p:cNvPr>
          <p:cNvSpPr/>
          <p:nvPr/>
        </p:nvSpPr>
        <p:spPr>
          <a:xfrm>
            <a:off x="5960638" y="430081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oneDoor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33AB6F-8DD1-9D35-3B3A-7D79D033FDCD}"/>
              </a:ext>
            </a:extLst>
          </p:cNvPr>
          <p:cNvSpPr/>
          <p:nvPr/>
        </p:nvSpPr>
        <p:spPr>
          <a:xfrm>
            <a:off x="8553010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BA60D5-8EC6-2B40-0BD9-38DA9FE5CB0C}"/>
              </a:ext>
            </a:extLst>
          </p:cNvPr>
          <p:cNvSpPr/>
          <p:nvPr/>
        </p:nvSpPr>
        <p:spPr>
          <a:xfrm>
            <a:off x="8553007" y="1350257"/>
            <a:ext cx="2410359" cy="5227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m_color_seat_circle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m_fill_color_circle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m_text_rel_x_procent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m_text_rel_y_procent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setGeneralData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oneTable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tableRectangle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oneSeat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circleRadius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getSeatCharacterLeft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getSeatCharacterRight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0BB8F-8213-8CDA-01F8-7589C1969D26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ReservationLayoutSvg.js</a:t>
            </a:r>
          </a:p>
        </p:txBody>
      </p:sp>
    </p:spTree>
    <p:extLst>
      <p:ext uri="{BB962C8B-B14F-4D97-AF65-F5344CB8AC3E}">
        <p14:creationId xmlns:p14="http://schemas.microsoft.com/office/powerpoint/2010/main" val="340598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2595105-FEFA-4CD5-B185-8A4714FF18D1}"/>
              </a:ext>
            </a:extLst>
          </p:cNvPr>
          <p:cNvSpPr/>
          <p:nvPr/>
        </p:nvSpPr>
        <p:spPr>
          <a:xfrm>
            <a:off x="9863400" y="2269796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884E46-6D7C-E024-E50C-4BA43D097645}"/>
              </a:ext>
            </a:extLst>
          </p:cNvPr>
          <p:cNvSpPr/>
          <p:nvPr/>
        </p:nvSpPr>
        <p:spPr>
          <a:xfrm>
            <a:off x="10875886" y="2264999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4482334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DD4C6D50-48D3-1ABC-0597-4B799DEF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88" y="713056"/>
            <a:ext cx="4733333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19D2C6-EC7D-E80A-7E30-B631DC9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77" y="480149"/>
            <a:ext cx="3983851" cy="62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Microsoft Office PowerPoint</Application>
  <PresentationFormat>Breitbild</PresentationFormat>
  <Paragraphs>277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101</cp:revision>
  <cp:lastPrinted>2024-10-31T17:11:33Z</cp:lastPrinted>
  <dcterms:created xsi:type="dcterms:W3CDTF">2020-04-04T07:27:22Z</dcterms:created>
  <dcterms:modified xsi:type="dcterms:W3CDTF">2024-12-04T18:00:53Z</dcterms:modified>
</cp:coreProperties>
</file>