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3" r:id="rId2"/>
    <p:sldId id="296" r:id="rId3"/>
    <p:sldId id="294" r:id="rId4"/>
    <p:sldId id="295" r:id="rId5"/>
    <p:sldId id="285" r:id="rId6"/>
    <p:sldId id="297" r:id="rId7"/>
    <p:sldId id="298" r:id="rId8"/>
    <p:sldId id="267" r:id="rId9"/>
    <p:sldId id="270" r:id="rId10"/>
    <p:sldId id="283" r:id="rId11"/>
    <p:sldId id="300" r:id="rId12"/>
    <p:sldId id="289" r:id="rId13"/>
    <p:sldId id="284" r:id="rId14"/>
    <p:sldId id="288" r:id="rId15"/>
    <p:sldId id="286" r:id="rId16"/>
    <p:sldId id="287" r:id="rId17"/>
    <p:sldId id="290" r:id="rId18"/>
    <p:sldId id="292" r:id="rId19"/>
    <p:sldId id="265" r:id="rId20"/>
    <p:sldId id="299" r:id="rId21"/>
    <p:sldId id="291" r:id="rId22"/>
    <p:sldId id="266" r:id="rId23"/>
  </p:sldIdLst>
  <p:sldSz cx="12192000" cy="6858000"/>
  <p:notesSz cx="6721475" cy="98663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nnar Liden" initials="GL" lastIdx="2" clrIdx="0">
    <p:extLst>
      <p:ext uri="{19B8F6BF-5375-455C-9EA6-DF929625EA0E}">
        <p15:presenceInfo xmlns:p15="http://schemas.microsoft.com/office/powerpoint/2012/main" userId="6f9d43f83691c4e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FF"/>
    <a:srgbClr val="FEDAD6"/>
    <a:srgbClr val="FFF4D5"/>
    <a:srgbClr val="99CCFF"/>
    <a:srgbClr val="E2FE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22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49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21.01.2025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17188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21.01.2025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67572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21.01.2025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09461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21.01.2025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25621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21.01.2025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54965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21.01.2025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6962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21.01.2025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39929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21.01.2025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5916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21.01.2025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25586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21.01.2025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2571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21.01.2025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71973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E6D58-9B57-4731-A47B-3CD41B48F0A9}" type="datetimeFigureOut">
              <a:rPr lang="de-CH" smtClean="0"/>
              <a:t>21.01.2025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10310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B9304E12-BACA-7637-EC37-3D67A6621DB5}"/>
              </a:ext>
            </a:extLst>
          </p:cNvPr>
          <p:cNvSpPr txBox="1"/>
          <p:nvPr/>
        </p:nvSpPr>
        <p:spPr>
          <a:xfrm>
            <a:off x="0" y="108741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Web Applikationen des Reservationssystems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337260A-E633-C24F-E92A-CD4B44063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960" y="647895"/>
            <a:ext cx="2183895" cy="2913661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2134DD9D-53E5-8FCC-8944-669E464B2A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033" y="3899729"/>
            <a:ext cx="2183895" cy="2499516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305BB77E-99BD-C1D0-7526-8867100D02E4}"/>
              </a:ext>
            </a:extLst>
          </p:cNvPr>
          <p:cNvSpPr txBox="1"/>
          <p:nvPr/>
        </p:nvSpPr>
        <p:spPr>
          <a:xfrm>
            <a:off x="1058473" y="3583947"/>
            <a:ext cx="191125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sz="1100" b="1" dirty="0">
                <a:latin typeface="Arial" panose="020B0604020202020204" pitchFamily="34" charset="0"/>
                <a:cs typeface="Arial" panose="020B0604020202020204" pitchFamily="34" charset="0"/>
              </a:rPr>
              <a:t>EventReservation.htm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F991240-347F-8713-28EF-05471621A5BD}"/>
              </a:ext>
            </a:extLst>
          </p:cNvPr>
          <p:cNvSpPr txBox="1"/>
          <p:nvPr/>
        </p:nvSpPr>
        <p:spPr>
          <a:xfrm>
            <a:off x="1015353" y="6405499"/>
            <a:ext cx="191125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sz="1100" b="1" dirty="0">
                <a:latin typeface="Arial" panose="020B0604020202020204" pitchFamily="34" charset="0"/>
                <a:cs typeface="Arial" panose="020B0604020202020204" pitchFamily="34" charset="0"/>
              </a:rPr>
              <a:t>Eine Homepage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3FA81B8-7740-7C76-56A0-A14C0089C402}"/>
              </a:ext>
            </a:extLst>
          </p:cNvPr>
          <p:cNvSpPr txBox="1"/>
          <p:nvPr/>
        </p:nvSpPr>
        <p:spPr>
          <a:xfrm>
            <a:off x="3531427" y="5516696"/>
            <a:ext cx="191125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sz="1100" b="1" dirty="0">
                <a:latin typeface="Arial" panose="020B0604020202020204" pitchFamily="34" charset="0"/>
                <a:cs typeface="Arial" panose="020B0604020202020204" pitchFamily="34" charset="0"/>
              </a:rPr>
              <a:t>SelectReservation.htm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E2D1BCF7-E8C4-585D-1805-3C8AAA46AF55}"/>
              </a:ext>
            </a:extLst>
          </p:cNvPr>
          <p:cNvSpPr txBox="1"/>
          <p:nvPr/>
        </p:nvSpPr>
        <p:spPr>
          <a:xfrm>
            <a:off x="6333126" y="6293819"/>
            <a:ext cx="191125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sz="1100" b="1" dirty="0">
                <a:latin typeface="Arial" panose="020B0604020202020204" pitchFamily="34" charset="0"/>
                <a:cs typeface="Arial" panose="020B0604020202020204" pitchFamily="34" charset="0"/>
              </a:rPr>
              <a:t>AdminReservation.htm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685C2F5-9DA4-F18A-E563-F110BEA0E94D}"/>
              </a:ext>
            </a:extLst>
          </p:cNvPr>
          <p:cNvSpPr txBox="1"/>
          <p:nvPr/>
        </p:nvSpPr>
        <p:spPr>
          <a:xfrm>
            <a:off x="9185928" y="5305350"/>
            <a:ext cx="191125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sz="1100" b="1" dirty="0">
                <a:latin typeface="Arial" panose="020B0604020202020204" pitchFamily="34" charset="0"/>
                <a:cs typeface="Arial" panose="020B0604020202020204" pitchFamily="34" charset="0"/>
              </a:rPr>
              <a:t>DisplayReservation.htm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845A7247-9BD7-DF8A-6D53-CE40B2BB54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6513" y="590441"/>
            <a:ext cx="2794397" cy="4714909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603CEE86-14BF-20CA-FD66-A80F1FBC1C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1853" y="647895"/>
            <a:ext cx="2723602" cy="4846410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F0E2EF39-C634-206D-15AD-D017477865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51891" y="641918"/>
            <a:ext cx="2723602" cy="5607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461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FD007CA7-D1DB-4F19-3DE1-E8EA514C4860}"/>
              </a:ext>
            </a:extLst>
          </p:cNvPr>
          <p:cNvCxnSpPr>
            <a:cxnSpLocks/>
            <a:endCxn id="37" idx="2"/>
          </p:cNvCxnSpPr>
          <p:nvPr/>
        </p:nvCxnSpPr>
        <p:spPr>
          <a:xfrm flipV="1">
            <a:off x="3896708" y="1209137"/>
            <a:ext cx="0" cy="194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6D450FB2-3A4E-6846-5FE5-A522AF2B2F04}"/>
              </a:ext>
            </a:extLst>
          </p:cNvPr>
          <p:cNvCxnSpPr>
            <a:cxnSpLocks/>
          </p:cNvCxnSpPr>
          <p:nvPr/>
        </p:nvCxnSpPr>
        <p:spPr>
          <a:xfrm flipV="1">
            <a:off x="2145622" y="1386138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D6D53E08-4A06-206C-72B8-69D0633BD311}"/>
              </a:ext>
            </a:extLst>
          </p:cNvPr>
          <p:cNvCxnSpPr>
            <a:cxnSpLocks/>
          </p:cNvCxnSpPr>
          <p:nvPr/>
        </p:nvCxnSpPr>
        <p:spPr>
          <a:xfrm>
            <a:off x="2145622" y="1396649"/>
            <a:ext cx="4395383" cy="71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hteck 35">
            <a:extLst>
              <a:ext uri="{FF2B5EF4-FFF2-40B4-BE49-F238E27FC236}">
                <a16:creationId xmlns:a16="http://schemas.microsoft.com/office/drawing/2014/main" id="{756D22FF-E6E4-B168-A521-F6326B757BBA}"/>
              </a:ext>
            </a:extLst>
          </p:cNvPr>
          <p:cNvSpPr/>
          <p:nvPr/>
        </p:nvSpPr>
        <p:spPr>
          <a:xfrm>
            <a:off x="3031171" y="1580908"/>
            <a:ext cx="614749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Styles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0AE5FA34-AAD9-CCAB-8333-F3AA5DCEA76F}"/>
              </a:ext>
            </a:extLst>
          </p:cNvPr>
          <p:cNvSpPr/>
          <p:nvPr/>
        </p:nvSpPr>
        <p:spPr>
          <a:xfrm>
            <a:off x="2839046" y="935996"/>
            <a:ext cx="2115324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WwwReservationLayout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8" name="Flussdiagramm: Karte 37">
            <a:extLst>
              <a:ext uri="{FF2B5EF4-FFF2-40B4-BE49-F238E27FC236}">
                <a16:creationId xmlns:a16="http://schemas.microsoft.com/office/drawing/2014/main" id="{9D5883C6-94F5-03FC-B663-0BBC4F68972B}"/>
              </a:ext>
            </a:extLst>
          </p:cNvPr>
          <p:cNvSpPr/>
          <p:nvPr/>
        </p:nvSpPr>
        <p:spPr>
          <a:xfrm>
            <a:off x="1316567" y="1557838"/>
            <a:ext cx="1602804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ReservationLayout.htm</a:t>
            </a: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38AAAC68-2551-0125-42EE-550FB63F7505}"/>
              </a:ext>
            </a:extLst>
          </p:cNvPr>
          <p:cNvCxnSpPr>
            <a:cxnSpLocks/>
          </p:cNvCxnSpPr>
          <p:nvPr/>
        </p:nvCxnSpPr>
        <p:spPr>
          <a:xfrm flipV="1">
            <a:off x="3353245" y="1396649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344C73F8-833B-4CE4-7725-99584EDC6AF7}"/>
              </a:ext>
            </a:extLst>
          </p:cNvPr>
          <p:cNvCxnSpPr>
            <a:cxnSpLocks/>
          </p:cNvCxnSpPr>
          <p:nvPr/>
        </p:nvCxnSpPr>
        <p:spPr>
          <a:xfrm flipV="1">
            <a:off x="4688961" y="1403787"/>
            <a:ext cx="0" cy="204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2B7D40E7-AA9C-659B-4240-E4D700357E8C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6541005" y="1403787"/>
            <a:ext cx="0" cy="2019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>
            <a:extLst>
              <a:ext uri="{FF2B5EF4-FFF2-40B4-BE49-F238E27FC236}">
                <a16:creationId xmlns:a16="http://schemas.microsoft.com/office/drawing/2014/main" id="{AC982C37-0F8D-B89F-AEE9-261D517CCF1D}"/>
              </a:ext>
            </a:extLst>
          </p:cNvPr>
          <p:cNvSpPr/>
          <p:nvPr/>
        </p:nvSpPr>
        <p:spPr>
          <a:xfrm>
            <a:off x="6069354" y="1605703"/>
            <a:ext cx="943302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</a:p>
        </p:txBody>
      </p:sp>
      <p:cxnSp>
        <p:nvCxnSpPr>
          <p:cNvPr id="84" name="Gerader Verbinder 83">
            <a:extLst>
              <a:ext uri="{FF2B5EF4-FFF2-40B4-BE49-F238E27FC236}">
                <a16:creationId xmlns:a16="http://schemas.microsoft.com/office/drawing/2014/main" id="{9BDDA067-DC1C-FDA2-1297-D3E79B2B8ED8}"/>
              </a:ext>
            </a:extLst>
          </p:cNvPr>
          <p:cNvCxnSpPr>
            <a:cxnSpLocks/>
          </p:cNvCxnSpPr>
          <p:nvPr/>
        </p:nvCxnSpPr>
        <p:spPr>
          <a:xfrm flipV="1">
            <a:off x="7581010" y="5536912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hteck 1">
            <a:extLst>
              <a:ext uri="{FF2B5EF4-FFF2-40B4-BE49-F238E27FC236}">
                <a16:creationId xmlns:a16="http://schemas.microsoft.com/office/drawing/2014/main" id="{D85F0C5B-E5B5-6F3E-CD76-851D56430B64}"/>
              </a:ext>
            </a:extLst>
          </p:cNvPr>
          <p:cNvSpPr/>
          <p:nvPr/>
        </p:nvSpPr>
        <p:spPr>
          <a:xfrm>
            <a:off x="3708303" y="1590391"/>
            <a:ext cx="585933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jQuery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D91B9506-E08C-9AED-868A-3E1D16847E0B}"/>
              </a:ext>
            </a:extLst>
          </p:cNvPr>
          <p:cNvCxnSpPr>
            <a:cxnSpLocks/>
          </p:cNvCxnSpPr>
          <p:nvPr/>
        </p:nvCxnSpPr>
        <p:spPr>
          <a:xfrm flipV="1">
            <a:off x="4010926" y="1406132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0D1D3645-27FC-B185-0E71-255004EA113F}"/>
              </a:ext>
            </a:extLst>
          </p:cNvPr>
          <p:cNvCxnSpPr>
            <a:cxnSpLocks/>
          </p:cNvCxnSpPr>
          <p:nvPr/>
        </p:nvCxnSpPr>
        <p:spPr>
          <a:xfrm flipV="1">
            <a:off x="10236030" y="5703727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BB212D1B-90DF-FBFB-630C-3B799A6BE46C}"/>
              </a:ext>
            </a:extLst>
          </p:cNvPr>
          <p:cNvCxnSpPr>
            <a:cxnSpLocks/>
          </p:cNvCxnSpPr>
          <p:nvPr/>
        </p:nvCxnSpPr>
        <p:spPr>
          <a:xfrm flipV="1">
            <a:off x="8497566" y="5787135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r Verbinder 59">
            <a:extLst>
              <a:ext uri="{FF2B5EF4-FFF2-40B4-BE49-F238E27FC236}">
                <a16:creationId xmlns:a16="http://schemas.microsoft.com/office/drawing/2014/main" id="{55E63AEA-044F-7187-6C87-548008E33BB5}"/>
              </a:ext>
            </a:extLst>
          </p:cNvPr>
          <p:cNvCxnSpPr>
            <a:cxnSpLocks/>
          </p:cNvCxnSpPr>
          <p:nvPr/>
        </p:nvCxnSpPr>
        <p:spPr>
          <a:xfrm flipH="1" flipV="1">
            <a:off x="8719837" y="247990"/>
            <a:ext cx="47559" cy="5624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6BC72871-B811-3D26-119B-366B0E3D951B}"/>
              </a:ext>
            </a:extLst>
          </p:cNvPr>
          <p:cNvCxnSpPr>
            <a:cxnSpLocks/>
          </p:cNvCxnSpPr>
          <p:nvPr/>
        </p:nvCxnSpPr>
        <p:spPr>
          <a:xfrm flipH="1" flipV="1">
            <a:off x="1231593" y="247990"/>
            <a:ext cx="47559" cy="5624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hteck 5">
            <a:extLst>
              <a:ext uri="{FF2B5EF4-FFF2-40B4-BE49-F238E27FC236}">
                <a16:creationId xmlns:a16="http://schemas.microsoft.com/office/drawing/2014/main" id="{00E168F6-6E1F-5062-CEA5-1A5517F97641}"/>
              </a:ext>
            </a:extLst>
          </p:cNvPr>
          <p:cNvSpPr/>
          <p:nvPr/>
        </p:nvSpPr>
        <p:spPr>
          <a:xfrm>
            <a:off x="4359728" y="1595621"/>
            <a:ext cx="639615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Scripts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ECBA657A-4886-EED3-9F19-A0B2B9B69D0B}"/>
              </a:ext>
            </a:extLst>
          </p:cNvPr>
          <p:cNvCxnSpPr>
            <a:cxnSpLocks/>
          </p:cNvCxnSpPr>
          <p:nvPr/>
        </p:nvCxnSpPr>
        <p:spPr>
          <a:xfrm flipV="1">
            <a:off x="5791220" y="1396649"/>
            <a:ext cx="0" cy="222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hteck 16">
            <a:extLst>
              <a:ext uri="{FF2B5EF4-FFF2-40B4-BE49-F238E27FC236}">
                <a16:creationId xmlns:a16="http://schemas.microsoft.com/office/drawing/2014/main" id="{BA1D9B67-B764-5E91-33EE-662143FE2537}"/>
              </a:ext>
            </a:extLst>
          </p:cNvPr>
          <p:cNvSpPr/>
          <p:nvPr/>
        </p:nvSpPr>
        <p:spPr>
          <a:xfrm>
            <a:off x="5546831" y="1605703"/>
            <a:ext cx="464944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Php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1EDEA4E5-F0C5-A027-DE74-E3AF869FE6A0}"/>
              </a:ext>
            </a:extLst>
          </p:cNvPr>
          <p:cNvCxnSpPr>
            <a:cxnSpLocks/>
          </p:cNvCxnSpPr>
          <p:nvPr/>
        </p:nvCxnSpPr>
        <p:spPr>
          <a:xfrm flipV="1">
            <a:off x="5286707" y="1396649"/>
            <a:ext cx="0" cy="212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hteck 39">
            <a:extLst>
              <a:ext uri="{FF2B5EF4-FFF2-40B4-BE49-F238E27FC236}">
                <a16:creationId xmlns:a16="http://schemas.microsoft.com/office/drawing/2014/main" id="{E03B6958-DDCD-BBBD-7281-8DE597E239E0}"/>
              </a:ext>
            </a:extLst>
          </p:cNvPr>
          <p:cNvSpPr/>
          <p:nvPr/>
        </p:nvSpPr>
        <p:spPr>
          <a:xfrm>
            <a:off x="5042318" y="1595621"/>
            <a:ext cx="464944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Libs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94E078C0-62EE-0725-2B31-2EAE9AF1376D}"/>
              </a:ext>
            </a:extLst>
          </p:cNvPr>
          <p:cNvSpPr txBox="1"/>
          <p:nvPr/>
        </p:nvSpPr>
        <p:spPr>
          <a:xfrm>
            <a:off x="1304652" y="1854049"/>
            <a:ext cx="17566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100" b="1" dirty="0">
                <a:latin typeface="Aptos Narrow" panose="020B0004020202020204" pitchFamily="34" charset="0"/>
              </a:rPr>
              <a:t>App: Create </a:t>
            </a:r>
            <a:r>
              <a:rPr lang="de-CH" sz="1100" b="1" dirty="0" err="1">
                <a:latin typeface="Aptos Narrow" panose="020B0004020202020204" pitchFamily="34" charset="0"/>
              </a:rPr>
              <a:t>reservation</a:t>
            </a:r>
            <a:r>
              <a:rPr lang="de-CH" sz="1100" b="1" dirty="0">
                <a:latin typeface="Aptos Narrow" panose="020B0004020202020204" pitchFamily="34" charset="0"/>
              </a:rPr>
              <a:t> </a:t>
            </a:r>
            <a:r>
              <a:rPr lang="de-CH" sz="1100" b="1" dirty="0" err="1">
                <a:latin typeface="Aptos Narrow" panose="020B0004020202020204" pitchFamily="34" charset="0"/>
              </a:rPr>
              <a:t>systems</a:t>
            </a:r>
            <a:r>
              <a:rPr lang="de-CH" sz="1100" b="1" dirty="0">
                <a:latin typeface="Aptos Narrow" panose="020B0004020202020204" pitchFamily="34" charset="0"/>
              </a:rPr>
              <a:t> </a:t>
            </a:r>
            <a:r>
              <a:rPr lang="de-CH" sz="1100" b="1" dirty="0" err="1">
                <a:latin typeface="Aptos Narrow" panose="020B0004020202020204" pitchFamily="34" charset="0"/>
              </a:rPr>
              <a:t>for</a:t>
            </a:r>
            <a:r>
              <a:rPr lang="de-CH" sz="1100" b="1" dirty="0">
                <a:latin typeface="Aptos Narrow" panose="020B0004020202020204" pitchFamily="34" charset="0"/>
              </a:rPr>
              <a:t> different </a:t>
            </a:r>
            <a:r>
              <a:rPr lang="de-CH" sz="1100" b="1" dirty="0" err="1">
                <a:latin typeface="Aptos Narrow" panose="020B0004020202020204" pitchFamily="34" charset="0"/>
              </a:rPr>
              <a:t>organisations</a:t>
            </a:r>
            <a:r>
              <a:rPr lang="de-CH" sz="1100" b="1" dirty="0">
                <a:latin typeface="Aptos Narrow" panose="020B0004020202020204" pitchFamily="34" charset="0"/>
              </a:rPr>
              <a:t> and </a:t>
            </a:r>
            <a:r>
              <a:rPr lang="de-CH" sz="1100" b="1" dirty="0" err="1">
                <a:latin typeface="Aptos Narrow" panose="020B0004020202020204" pitchFamily="34" charset="0"/>
              </a:rPr>
              <a:t>premises</a:t>
            </a:r>
            <a:r>
              <a:rPr lang="de-CH" sz="1100" b="1" dirty="0">
                <a:latin typeface="Aptos Narrow" panose="020B0004020202020204" pitchFamily="34" charset="0"/>
              </a:rPr>
              <a:t>/</a:t>
            </a:r>
            <a:r>
              <a:rPr lang="de-CH" sz="1100" b="1" dirty="0" err="1">
                <a:latin typeface="Aptos Narrow" panose="020B0004020202020204" pitchFamily="34" charset="0"/>
              </a:rPr>
              <a:t>versions</a:t>
            </a:r>
            <a:endParaRPr lang="de-CH" b="1" dirty="0">
              <a:latin typeface="Aptos Narrow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9260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98064CE6-5315-5F34-B5D7-2F5F0BB652D5}"/>
              </a:ext>
            </a:extLst>
          </p:cNvPr>
          <p:cNvCxnSpPr>
            <a:cxnSpLocks/>
            <a:endCxn id="24" idx="2"/>
          </p:cNvCxnSpPr>
          <p:nvPr/>
        </p:nvCxnSpPr>
        <p:spPr>
          <a:xfrm flipH="1" flipV="1">
            <a:off x="3038945" y="502277"/>
            <a:ext cx="971" cy="20728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r Verbinder 92">
            <a:extLst>
              <a:ext uri="{FF2B5EF4-FFF2-40B4-BE49-F238E27FC236}">
                <a16:creationId xmlns:a16="http://schemas.microsoft.com/office/drawing/2014/main" id="{25AFCEC9-D3BA-DC8D-7C0D-F7F570D38BCF}"/>
              </a:ext>
            </a:extLst>
          </p:cNvPr>
          <p:cNvCxnSpPr>
            <a:cxnSpLocks/>
          </p:cNvCxnSpPr>
          <p:nvPr/>
        </p:nvCxnSpPr>
        <p:spPr>
          <a:xfrm flipV="1">
            <a:off x="3588150" y="3937802"/>
            <a:ext cx="0" cy="876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r Verbinder 89">
            <a:extLst>
              <a:ext uri="{FF2B5EF4-FFF2-40B4-BE49-F238E27FC236}">
                <a16:creationId xmlns:a16="http://schemas.microsoft.com/office/drawing/2014/main" id="{29050384-250D-AA0D-0C9A-DEFA80B2A29C}"/>
              </a:ext>
            </a:extLst>
          </p:cNvPr>
          <p:cNvCxnSpPr>
            <a:cxnSpLocks/>
          </p:cNvCxnSpPr>
          <p:nvPr/>
        </p:nvCxnSpPr>
        <p:spPr>
          <a:xfrm flipV="1">
            <a:off x="3267638" y="3541103"/>
            <a:ext cx="0" cy="8761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lussdiagramm: Karte 43">
            <a:extLst>
              <a:ext uri="{FF2B5EF4-FFF2-40B4-BE49-F238E27FC236}">
                <a16:creationId xmlns:a16="http://schemas.microsoft.com/office/drawing/2014/main" id="{694B3935-953F-8AE0-4B68-64441F150C91}"/>
              </a:ext>
            </a:extLst>
          </p:cNvPr>
          <p:cNvSpPr/>
          <p:nvPr/>
        </p:nvSpPr>
        <p:spPr>
          <a:xfrm>
            <a:off x="4107043" y="1731132"/>
            <a:ext cx="1696288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ReservationProgram.htm</a:t>
            </a:r>
          </a:p>
        </p:txBody>
      </p:sp>
      <p:cxnSp>
        <p:nvCxnSpPr>
          <p:cNvPr id="72" name="Gerader Verbinder 71">
            <a:extLst>
              <a:ext uri="{FF2B5EF4-FFF2-40B4-BE49-F238E27FC236}">
                <a16:creationId xmlns:a16="http://schemas.microsoft.com/office/drawing/2014/main" id="{5F402B03-C367-B451-968B-9503C5A2CB0E}"/>
              </a:ext>
            </a:extLst>
          </p:cNvPr>
          <p:cNvCxnSpPr>
            <a:cxnSpLocks/>
          </p:cNvCxnSpPr>
          <p:nvPr/>
        </p:nvCxnSpPr>
        <p:spPr>
          <a:xfrm flipV="1">
            <a:off x="2199329" y="2545541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r Verbinder 72">
            <a:extLst>
              <a:ext uri="{FF2B5EF4-FFF2-40B4-BE49-F238E27FC236}">
                <a16:creationId xmlns:a16="http://schemas.microsoft.com/office/drawing/2014/main" id="{52D8C51E-F28D-9D20-4761-1C43F7C857D2}"/>
              </a:ext>
            </a:extLst>
          </p:cNvPr>
          <p:cNvCxnSpPr>
            <a:cxnSpLocks/>
          </p:cNvCxnSpPr>
          <p:nvPr/>
        </p:nvCxnSpPr>
        <p:spPr>
          <a:xfrm>
            <a:off x="2184917" y="2554828"/>
            <a:ext cx="4298506" cy="203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hteck 76">
            <a:extLst>
              <a:ext uri="{FF2B5EF4-FFF2-40B4-BE49-F238E27FC236}">
                <a16:creationId xmlns:a16="http://schemas.microsoft.com/office/drawing/2014/main" id="{181A53F9-54C9-D1FC-FB94-CC675DF705F2}"/>
              </a:ext>
            </a:extLst>
          </p:cNvPr>
          <p:cNvSpPr/>
          <p:nvPr/>
        </p:nvSpPr>
        <p:spPr>
          <a:xfrm>
            <a:off x="2135620" y="1751776"/>
            <a:ext cx="1948392" cy="37501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 </a:t>
            </a:r>
            <a:r>
              <a:rPr lang="de-CH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premises</a:t>
            </a:r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de-CH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version</a:t>
            </a:r>
            <a:endParaRPr lang="de-CH" sz="10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Spagi_76_Chairs_v_2</a:t>
            </a:r>
          </a:p>
        </p:txBody>
      </p:sp>
      <p:cxnSp>
        <p:nvCxnSpPr>
          <p:cNvPr id="78" name="Gerader Verbinder 77">
            <a:extLst>
              <a:ext uri="{FF2B5EF4-FFF2-40B4-BE49-F238E27FC236}">
                <a16:creationId xmlns:a16="http://schemas.microsoft.com/office/drawing/2014/main" id="{6CBE693C-5832-3057-7981-0BCA24D1E6C3}"/>
              </a:ext>
            </a:extLst>
          </p:cNvPr>
          <p:cNvCxnSpPr>
            <a:cxnSpLocks/>
          </p:cNvCxnSpPr>
          <p:nvPr/>
        </p:nvCxnSpPr>
        <p:spPr>
          <a:xfrm flipV="1">
            <a:off x="1315835" y="1547294"/>
            <a:ext cx="4845917" cy="301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r Verbinder 78">
            <a:extLst>
              <a:ext uri="{FF2B5EF4-FFF2-40B4-BE49-F238E27FC236}">
                <a16:creationId xmlns:a16="http://schemas.microsoft.com/office/drawing/2014/main" id="{5049C97D-30EC-AF4C-D193-779F2B613900}"/>
              </a:ext>
            </a:extLst>
          </p:cNvPr>
          <p:cNvCxnSpPr>
            <a:cxnSpLocks/>
          </p:cNvCxnSpPr>
          <p:nvPr/>
        </p:nvCxnSpPr>
        <p:spPr>
          <a:xfrm flipV="1">
            <a:off x="4979348" y="1575748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r Verbinder 79">
            <a:extLst>
              <a:ext uri="{FF2B5EF4-FFF2-40B4-BE49-F238E27FC236}">
                <a16:creationId xmlns:a16="http://schemas.microsoft.com/office/drawing/2014/main" id="{F767B0E5-7020-075A-D65D-ED01F0A46FD3}"/>
              </a:ext>
            </a:extLst>
          </p:cNvPr>
          <p:cNvCxnSpPr>
            <a:cxnSpLocks/>
          </p:cNvCxnSpPr>
          <p:nvPr/>
        </p:nvCxnSpPr>
        <p:spPr>
          <a:xfrm flipV="1">
            <a:off x="1312108" y="1572597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r Verbinder 83">
            <a:extLst>
              <a:ext uri="{FF2B5EF4-FFF2-40B4-BE49-F238E27FC236}">
                <a16:creationId xmlns:a16="http://schemas.microsoft.com/office/drawing/2014/main" id="{9BDDA067-DC1C-FDA2-1297-D3E79B2B8ED8}"/>
              </a:ext>
            </a:extLst>
          </p:cNvPr>
          <p:cNvCxnSpPr>
            <a:cxnSpLocks/>
          </p:cNvCxnSpPr>
          <p:nvPr/>
        </p:nvCxnSpPr>
        <p:spPr>
          <a:xfrm flipV="1">
            <a:off x="4413460" y="2576474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1C6DA9AF-4D1D-7957-48B8-E8DEBD888EFF}"/>
              </a:ext>
            </a:extLst>
          </p:cNvPr>
          <p:cNvCxnSpPr>
            <a:cxnSpLocks/>
          </p:cNvCxnSpPr>
          <p:nvPr/>
        </p:nvCxnSpPr>
        <p:spPr>
          <a:xfrm flipV="1">
            <a:off x="2360072" y="2545235"/>
            <a:ext cx="0" cy="580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46BD4F10-8D0A-8154-C8FA-BC24D9F5E71E}"/>
              </a:ext>
            </a:extLst>
          </p:cNvPr>
          <p:cNvCxnSpPr>
            <a:cxnSpLocks/>
          </p:cNvCxnSpPr>
          <p:nvPr/>
        </p:nvCxnSpPr>
        <p:spPr>
          <a:xfrm flipV="1">
            <a:off x="2611825" y="2545235"/>
            <a:ext cx="0" cy="10030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3BC7759C-8A60-D0E9-2A27-92FCA81A23D6}"/>
              </a:ext>
            </a:extLst>
          </p:cNvPr>
          <p:cNvCxnSpPr>
            <a:cxnSpLocks/>
          </p:cNvCxnSpPr>
          <p:nvPr/>
        </p:nvCxnSpPr>
        <p:spPr>
          <a:xfrm flipV="1">
            <a:off x="2849761" y="2545235"/>
            <a:ext cx="0" cy="1422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ussdiagramm: Karte 15">
            <a:extLst>
              <a:ext uri="{FF2B5EF4-FFF2-40B4-BE49-F238E27FC236}">
                <a16:creationId xmlns:a16="http://schemas.microsoft.com/office/drawing/2014/main" id="{DC7C1A75-3845-DEBA-B438-5BCA83F11BAA}"/>
              </a:ext>
            </a:extLst>
          </p:cNvPr>
          <p:cNvSpPr/>
          <p:nvPr/>
        </p:nvSpPr>
        <p:spPr>
          <a:xfrm>
            <a:off x="2043375" y="3961836"/>
            <a:ext cx="1649192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DisplayLayout.htm</a:t>
            </a:r>
          </a:p>
        </p:txBody>
      </p:sp>
      <p:sp>
        <p:nvSpPr>
          <p:cNvPr id="7" name="Flussdiagramm: Karte 6">
            <a:extLst>
              <a:ext uri="{FF2B5EF4-FFF2-40B4-BE49-F238E27FC236}">
                <a16:creationId xmlns:a16="http://schemas.microsoft.com/office/drawing/2014/main" id="{31C7A037-C45A-EF1E-3189-8522C097ACA8}"/>
              </a:ext>
            </a:extLst>
          </p:cNvPr>
          <p:cNvSpPr/>
          <p:nvPr/>
        </p:nvSpPr>
        <p:spPr>
          <a:xfrm>
            <a:off x="1392943" y="2706083"/>
            <a:ext cx="1602804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SelectReservation.htm</a:t>
            </a:r>
          </a:p>
        </p:txBody>
      </p:sp>
      <p:sp>
        <p:nvSpPr>
          <p:cNvPr id="10" name="Flussdiagramm: Karte 9">
            <a:extLst>
              <a:ext uri="{FF2B5EF4-FFF2-40B4-BE49-F238E27FC236}">
                <a16:creationId xmlns:a16="http://schemas.microsoft.com/office/drawing/2014/main" id="{B976B9F2-568B-9272-57F1-3D959A1DA337}"/>
              </a:ext>
            </a:extLst>
          </p:cNvPr>
          <p:cNvSpPr/>
          <p:nvPr/>
        </p:nvSpPr>
        <p:spPr>
          <a:xfrm>
            <a:off x="1553686" y="3119335"/>
            <a:ext cx="1602804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AdminReservation.htm</a:t>
            </a:r>
          </a:p>
        </p:txBody>
      </p:sp>
      <p:sp>
        <p:nvSpPr>
          <p:cNvPr id="13" name="Flussdiagramm: Karte 12">
            <a:extLst>
              <a:ext uri="{FF2B5EF4-FFF2-40B4-BE49-F238E27FC236}">
                <a16:creationId xmlns:a16="http://schemas.microsoft.com/office/drawing/2014/main" id="{CF18C8ED-3BD8-09F4-9FA9-91A13B1C2ACB}"/>
              </a:ext>
            </a:extLst>
          </p:cNvPr>
          <p:cNvSpPr/>
          <p:nvPr/>
        </p:nvSpPr>
        <p:spPr>
          <a:xfrm>
            <a:off x="1805439" y="3542005"/>
            <a:ext cx="1649192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DisplayReservation.htm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BD2DEF95-4E4C-3EAA-1B58-682F922A79EB}"/>
              </a:ext>
            </a:extLst>
          </p:cNvPr>
          <p:cNvSpPr/>
          <p:nvPr/>
        </p:nvSpPr>
        <p:spPr>
          <a:xfrm>
            <a:off x="3290652" y="2711961"/>
            <a:ext cx="480764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Libs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A160B878-9892-48FF-E5B3-3E46B60E1DDC}"/>
              </a:ext>
            </a:extLst>
          </p:cNvPr>
          <p:cNvSpPr/>
          <p:nvPr/>
        </p:nvSpPr>
        <p:spPr>
          <a:xfrm>
            <a:off x="3870515" y="2749555"/>
            <a:ext cx="1090528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ImagesLayout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2AC423F6-95E0-F856-35C7-CC935DB3382E}"/>
              </a:ext>
            </a:extLst>
          </p:cNvPr>
          <p:cNvSpPr/>
          <p:nvPr/>
        </p:nvSpPr>
        <p:spPr>
          <a:xfrm>
            <a:off x="5958447" y="2740881"/>
            <a:ext cx="891591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EventsXml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429DD403-C2AD-98A1-1C97-1697ED624260}"/>
              </a:ext>
            </a:extLst>
          </p:cNvPr>
          <p:cNvCxnSpPr>
            <a:cxnSpLocks/>
            <a:stCxn id="23" idx="0"/>
          </p:cNvCxnSpPr>
          <p:nvPr/>
        </p:nvCxnSpPr>
        <p:spPr>
          <a:xfrm flipV="1">
            <a:off x="5446166" y="2567005"/>
            <a:ext cx="11103" cy="1003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>
            <a:extLst>
              <a:ext uri="{FF2B5EF4-FFF2-40B4-BE49-F238E27FC236}">
                <a16:creationId xmlns:a16="http://schemas.microsoft.com/office/drawing/2014/main" id="{2A4BE50C-3750-1012-F24D-CFE899B87A38}"/>
              </a:ext>
            </a:extLst>
          </p:cNvPr>
          <p:cNvSpPr/>
          <p:nvPr/>
        </p:nvSpPr>
        <p:spPr>
          <a:xfrm>
            <a:off x="5012439" y="2755202"/>
            <a:ext cx="891591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XML</a:t>
            </a:r>
          </a:p>
        </p:txBody>
      </p:sp>
      <p:sp>
        <p:nvSpPr>
          <p:cNvPr id="23" name="Flussdiagramm: Karte 22">
            <a:extLst>
              <a:ext uri="{FF2B5EF4-FFF2-40B4-BE49-F238E27FC236}">
                <a16:creationId xmlns:a16="http://schemas.microsoft.com/office/drawing/2014/main" id="{EE58BC33-4A59-1294-E8A5-1B98D941A953}"/>
              </a:ext>
            </a:extLst>
          </p:cNvPr>
          <p:cNvSpPr/>
          <p:nvPr/>
        </p:nvSpPr>
        <p:spPr>
          <a:xfrm>
            <a:off x="4555310" y="3570665"/>
            <a:ext cx="1781712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Spagi_76_Chairs_v_2.xml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EFA58F6B-7DBD-6566-D1E7-19293926D6C1}"/>
              </a:ext>
            </a:extLst>
          </p:cNvPr>
          <p:cNvSpPr txBox="1"/>
          <p:nvPr/>
        </p:nvSpPr>
        <p:spPr>
          <a:xfrm>
            <a:off x="3121313" y="3007770"/>
            <a:ext cx="8247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/>
              <a:t>JavaScripts</a:t>
            </a:r>
            <a:endParaRPr lang="de-CH" b="1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14BBA159-8BA0-328B-89F2-A63CF16D3A2E}"/>
              </a:ext>
            </a:extLst>
          </p:cNvPr>
          <p:cNvSpPr txBox="1"/>
          <p:nvPr/>
        </p:nvSpPr>
        <p:spPr>
          <a:xfrm>
            <a:off x="3879484" y="3002294"/>
            <a:ext cx="11251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100" b="1" dirty="0">
                <a:latin typeface="Aptos Narrow" panose="020B0004020202020204" pitchFamily="34" charset="0"/>
              </a:rPr>
              <a:t>Layout </a:t>
            </a:r>
            <a:r>
              <a:rPr lang="de-CH" sz="1100" b="1" dirty="0" err="1">
                <a:latin typeface="Aptos Narrow" panose="020B0004020202020204" pitchFamily="34" charset="0"/>
              </a:rPr>
              <a:t>images</a:t>
            </a:r>
            <a:endParaRPr lang="de-CH" b="1" dirty="0">
              <a:latin typeface="Aptos Narrow" panose="020B0004020202020204" pitchFamily="34" charset="0"/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664596DB-CC36-B734-1694-6C0463474175}"/>
              </a:ext>
            </a:extLst>
          </p:cNvPr>
          <p:cNvSpPr txBox="1"/>
          <p:nvPr/>
        </p:nvSpPr>
        <p:spPr>
          <a:xfrm>
            <a:off x="5793749" y="2995558"/>
            <a:ext cx="13302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100" b="1" dirty="0">
                <a:latin typeface="Aptos Narrow" panose="020B0004020202020204" pitchFamily="34" charset="0"/>
              </a:rPr>
              <a:t>Reservation XML </a:t>
            </a:r>
            <a:r>
              <a:rPr lang="de-CH" sz="1100" b="1" dirty="0" err="1">
                <a:latin typeface="Aptos Narrow" panose="020B0004020202020204" pitchFamily="34" charset="0"/>
              </a:rPr>
              <a:t>file</a:t>
            </a:r>
            <a:r>
              <a:rPr lang="de-CH" sz="1100" b="1" dirty="0">
                <a:latin typeface="Aptos Narrow" panose="020B0004020202020204" pitchFamily="34" charset="0"/>
              </a:rPr>
              <a:t> </a:t>
            </a:r>
            <a:r>
              <a:rPr lang="de-CH" sz="1100" b="1" dirty="0" err="1">
                <a:latin typeface="Aptos Narrow" panose="020B0004020202020204" pitchFamily="34" charset="0"/>
              </a:rPr>
              <a:t>for</a:t>
            </a:r>
            <a:r>
              <a:rPr lang="de-CH" sz="1100" b="1" dirty="0">
                <a:latin typeface="Aptos Narrow" panose="020B0004020202020204" pitchFamily="34" charset="0"/>
              </a:rPr>
              <a:t> </a:t>
            </a:r>
            <a:r>
              <a:rPr lang="de-CH" sz="1100" b="1" dirty="0" err="1">
                <a:latin typeface="Aptos Narrow" panose="020B0004020202020204" pitchFamily="34" charset="0"/>
              </a:rPr>
              <a:t>each</a:t>
            </a:r>
            <a:r>
              <a:rPr lang="de-CH" sz="1100" b="1" dirty="0">
                <a:latin typeface="Aptos Narrow" panose="020B0004020202020204" pitchFamily="34" charset="0"/>
              </a:rPr>
              <a:t> </a:t>
            </a:r>
            <a:r>
              <a:rPr lang="de-CH" sz="1100" b="1" dirty="0" err="1">
                <a:latin typeface="Aptos Narrow" panose="020B0004020202020204" pitchFamily="34" charset="0"/>
              </a:rPr>
              <a:t>event</a:t>
            </a:r>
            <a:r>
              <a:rPr lang="de-CH" sz="1100" b="1" dirty="0">
                <a:latin typeface="Aptos Narrow" panose="020B0004020202020204" pitchFamily="34" charset="0"/>
              </a:rPr>
              <a:t> </a:t>
            </a: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BB212D1B-90DF-FBFB-630C-3B799A6BE46C}"/>
              </a:ext>
            </a:extLst>
          </p:cNvPr>
          <p:cNvCxnSpPr>
            <a:cxnSpLocks/>
          </p:cNvCxnSpPr>
          <p:nvPr/>
        </p:nvCxnSpPr>
        <p:spPr>
          <a:xfrm flipV="1">
            <a:off x="7677431" y="4647095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hteck 3">
            <a:extLst>
              <a:ext uri="{FF2B5EF4-FFF2-40B4-BE49-F238E27FC236}">
                <a16:creationId xmlns:a16="http://schemas.microsoft.com/office/drawing/2014/main" id="{EFC98272-D5A1-BF86-F661-3EB4C38052B5}"/>
              </a:ext>
            </a:extLst>
          </p:cNvPr>
          <p:cNvSpPr/>
          <p:nvPr/>
        </p:nvSpPr>
        <p:spPr>
          <a:xfrm>
            <a:off x="2069633" y="1078857"/>
            <a:ext cx="1948392" cy="37501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Organisation</a:t>
            </a:r>
          </a:p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JAZZ_live_AARAU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0" name="Gerader Verbinder 59">
            <a:extLst>
              <a:ext uri="{FF2B5EF4-FFF2-40B4-BE49-F238E27FC236}">
                <a16:creationId xmlns:a16="http://schemas.microsoft.com/office/drawing/2014/main" id="{55E63AEA-044F-7187-6C87-548008E33BB5}"/>
              </a:ext>
            </a:extLst>
          </p:cNvPr>
          <p:cNvCxnSpPr>
            <a:cxnSpLocks/>
          </p:cNvCxnSpPr>
          <p:nvPr/>
        </p:nvCxnSpPr>
        <p:spPr>
          <a:xfrm flipH="1" flipV="1">
            <a:off x="7017744" y="953417"/>
            <a:ext cx="47559" cy="5624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6BC72871-B811-3D26-119B-366B0E3D951B}"/>
              </a:ext>
            </a:extLst>
          </p:cNvPr>
          <p:cNvCxnSpPr>
            <a:cxnSpLocks/>
          </p:cNvCxnSpPr>
          <p:nvPr/>
        </p:nvCxnSpPr>
        <p:spPr>
          <a:xfrm flipH="1" flipV="1">
            <a:off x="212268" y="229136"/>
            <a:ext cx="47559" cy="5624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Flussdiagramm: Karte 85">
            <a:extLst>
              <a:ext uri="{FF2B5EF4-FFF2-40B4-BE49-F238E27FC236}">
                <a16:creationId xmlns:a16="http://schemas.microsoft.com/office/drawing/2014/main" id="{D8C0096E-E3D6-2735-F22F-B5A8382D97DB}"/>
              </a:ext>
            </a:extLst>
          </p:cNvPr>
          <p:cNvSpPr/>
          <p:nvPr/>
        </p:nvSpPr>
        <p:spPr>
          <a:xfrm>
            <a:off x="617562" y="1756912"/>
            <a:ext cx="1374378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EventProgram.xml</a:t>
            </a:r>
          </a:p>
        </p:txBody>
      </p:sp>
      <p:sp>
        <p:nvSpPr>
          <p:cNvPr id="88" name="Flussdiagramm: Karte 87">
            <a:extLst>
              <a:ext uri="{FF2B5EF4-FFF2-40B4-BE49-F238E27FC236}">
                <a16:creationId xmlns:a16="http://schemas.microsoft.com/office/drawing/2014/main" id="{1A711863-A967-4E23-6F39-CF2BC38ED72C}"/>
              </a:ext>
            </a:extLst>
          </p:cNvPr>
          <p:cNvSpPr/>
          <p:nvPr/>
        </p:nvSpPr>
        <p:spPr>
          <a:xfrm>
            <a:off x="2316824" y="4350883"/>
            <a:ext cx="1649192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ReservationList.htm</a:t>
            </a:r>
          </a:p>
        </p:txBody>
      </p:sp>
      <p:sp>
        <p:nvSpPr>
          <p:cNvPr id="89" name="Flussdiagramm: Karte 88">
            <a:extLst>
              <a:ext uri="{FF2B5EF4-FFF2-40B4-BE49-F238E27FC236}">
                <a16:creationId xmlns:a16="http://schemas.microsoft.com/office/drawing/2014/main" id="{EF4BC4C6-2FC8-3812-0083-B2A4BED930C1}"/>
              </a:ext>
            </a:extLst>
          </p:cNvPr>
          <p:cNvSpPr/>
          <p:nvPr/>
        </p:nvSpPr>
        <p:spPr>
          <a:xfrm>
            <a:off x="2633641" y="4771613"/>
            <a:ext cx="1649192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ReservationPrint.htm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9152C960-0274-2D47-209C-DB1BC626BDC7}"/>
              </a:ext>
            </a:extLst>
          </p:cNvPr>
          <p:cNvSpPr/>
          <p:nvPr/>
        </p:nvSpPr>
        <p:spPr>
          <a:xfrm>
            <a:off x="1981283" y="229136"/>
            <a:ext cx="2115324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ReservationOrganisations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B54C0B7B-40DA-2012-B311-3BF9EB100D4D}"/>
              </a:ext>
            </a:extLst>
          </p:cNvPr>
          <p:cNvCxnSpPr>
            <a:cxnSpLocks/>
          </p:cNvCxnSpPr>
          <p:nvPr/>
        </p:nvCxnSpPr>
        <p:spPr>
          <a:xfrm flipV="1">
            <a:off x="1201587" y="849000"/>
            <a:ext cx="4179991" cy="21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260C1FF0-496A-00C1-B615-D590962F5E81}"/>
              </a:ext>
            </a:extLst>
          </p:cNvPr>
          <p:cNvCxnSpPr>
            <a:cxnSpLocks/>
          </p:cNvCxnSpPr>
          <p:nvPr/>
        </p:nvCxnSpPr>
        <p:spPr>
          <a:xfrm flipV="1">
            <a:off x="4721753" y="870010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hteck 48">
            <a:extLst>
              <a:ext uri="{FF2B5EF4-FFF2-40B4-BE49-F238E27FC236}">
                <a16:creationId xmlns:a16="http://schemas.microsoft.com/office/drawing/2014/main" id="{7F35C555-BB5E-C1AD-4680-FE0F6754EE7B}"/>
              </a:ext>
            </a:extLst>
          </p:cNvPr>
          <p:cNvSpPr/>
          <p:nvPr/>
        </p:nvSpPr>
        <p:spPr>
          <a:xfrm>
            <a:off x="5921370" y="1757698"/>
            <a:ext cx="480764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Libs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1BA8DEC5-43D1-2F11-8C9A-1D717580E09B}"/>
              </a:ext>
            </a:extLst>
          </p:cNvPr>
          <p:cNvCxnSpPr>
            <a:cxnSpLocks/>
          </p:cNvCxnSpPr>
          <p:nvPr/>
        </p:nvCxnSpPr>
        <p:spPr>
          <a:xfrm flipV="1">
            <a:off x="3502670" y="2565956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B6E023BF-40FE-1FB3-B101-5079D0456F35}"/>
              </a:ext>
            </a:extLst>
          </p:cNvPr>
          <p:cNvCxnSpPr>
            <a:cxnSpLocks/>
          </p:cNvCxnSpPr>
          <p:nvPr/>
        </p:nvCxnSpPr>
        <p:spPr>
          <a:xfrm flipV="1">
            <a:off x="6168848" y="1568154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r Verbinder 57">
            <a:extLst>
              <a:ext uri="{FF2B5EF4-FFF2-40B4-BE49-F238E27FC236}">
                <a16:creationId xmlns:a16="http://schemas.microsoft.com/office/drawing/2014/main" id="{A2BACF92-04F1-E261-08F8-69E2F5435D6D}"/>
              </a:ext>
            </a:extLst>
          </p:cNvPr>
          <p:cNvCxnSpPr>
            <a:cxnSpLocks/>
          </p:cNvCxnSpPr>
          <p:nvPr/>
        </p:nvCxnSpPr>
        <p:spPr>
          <a:xfrm flipV="1">
            <a:off x="6417436" y="2551012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feld 60">
            <a:extLst>
              <a:ext uri="{FF2B5EF4-FFF2-40B4-BE49-F238E27FC236}">
                <a16:creationId xmlns:a16="http://schemas.microsoft.com/office/drawing/2014/main" id="{C9E84B59-8983-67CD-5A92-163724BE6D89}"/>
              </a:ext>
            </a:extLst>
          </p:cNvPr>
          <p:cNvSpPr txBox="1"/>
          <p:nvPr/>
        </p:nvSpPr>
        <p:spPr>
          <a:xfrm>
            <a:off x="4787141" y="3865698"/>
            <a:ext cx="13527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100" b="1" dirty="0" err="1">
                <a:latin typeface="Aptos Narrow" panose="020B0004020202020204" pitchFamily="34" charset="0"/>
              </a:rPr>
              <a:t>Defines</a:t>
            </a:r>
            <a:r>
              <a:rPr lang="de-CH" sz="1100" b="1" dirty="0">
                <a:latin typeface="Aptos Narrow" panose="020B0004020202020204" pitchFamily="34" charset="0"/>
              </a:rPr>
              <a:t> </a:t>
            </a:r>
            <a:r>
              <a:rPr lang="de-CH" sz="1100" b="1" dirty="0" err="1">
                <a:latin typeface="Aptos Narrow" panose="020B0004020202020204" pitchFamily="34" charset="0"/>
              </a:rPr>
              <a:t>the</a:t>
            </a:r>
            <a:r>
              <a:rPr lang="de-CH" sz="1100" b="1" dirty="0">
                <a:latin typeface="Aptos Narrow" panose="020B0004020202020204" pitchFamily="34" charset="0"/>
              </a:rPr>
              <a:t> </a:t>
            </a:r>
            <a:r>
              <a:rPr lang="de-CH" sz="1100" b="1" dirty="0" err="1">
                <a:latin typeface="Aptos Narrow" panose="020B0004020202020204" pitchFamily="34" charset="0"/>
              </a:rPr>
              <a:t>layout</a:t>
            </a:r>
            <a:endParaRPr lang="de-CH" b="1" dirty="0">
              <a:latin typeface="Aptos Narrow" panose="020B0004020202020204" pitchFamily="34" charset="0"/>
            </a:endParaRPr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55438F22-C594-DCEB-FE7D-AFE7D242E69E}"/>
              </a:ext>
            </a:extLst>
          </p:cNvPr>
          <p:cNvSpPr txBox="1"/>
          <p:nvPr/>
        </p:nvSpPr>
        <p:spPr>
          <a:xfrm>
            <a:off x="5756454" y="1991843"/>
            <a:ext cx="8247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/>
              <a:t>JavaScripts</a:t>
            </a:r>
            <a:endParaRPr lang="de-CH" b="1" dirty="0"/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D5FA50DF-3C01-84EB-D4FE-80C327832EBB}"/>
              </a:ext>
            </a:extLst>
          </p:cNvPr>
          <p:cNvSpPr/>
          <p:nvPr/>
        </p:nvSpPr>
        <p:spPr>
          <a:xfrm>
            <a:off x="4203498" y="1069799"/>
            <a:ext cx="1036510" cy="37501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Organisation</a:t>
            </a:r>
          </a:p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Xyz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BA86A2B5-D0C8-72FA-FEC9-377D83C52B61}"/>
              </a:ext>
            </a:extLst>
          </p:cNvPr>
          <p:cNvSpPr txBox="1"/>
          <p:nvPr/>
        </p:nvSpPr>
        <p:spPr>
          <a:xfrm>
            <a:off x="634539" y="2066167"/>
            <a:ext cx="13527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100" b="1" dirty="0" err="1">
                <a:latin typeface="Aptos Narrow" panose="020B0004020202020204" pitchFamily="34" charset="0"/>
              </a:rPr>
              <a:t>Defines</a:t>
            </a:r>
            <a:r>
              <a:rPr lang="de-CH" sz="1100" b="1" dirty="0">
                <a:latin typeface="Aptos Narrow" panose="020B0004020202020204" pitchFamily="34" charset="0"/>
              </a:rPr>
              <a:t> all </a:t>
            </a:r>
            <a:r>
              <a:rPr lang="de-CH" sz="1100" b="1" dirty="0" err="1">
                <a:latin typeface="Aptos Narrow" panose="020B0004020202020204" pitchFamily="34" charset="0"/>
              </a:rPr>
              <a:t>events</a:t>
            </a:r>
            <a:endParaRPr lang="de-CH" b="1" dirty="0">
              <a:latin typeface="Aptos Narrow" panose="020B0004020202020204" pitchFamily="34" charset="0"/>
            </a:endParaRPr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084B6018-D01C-CA85-2788-0541AF3C8C16}"/>
              </a:ext>
            </a:extLst>
          </p:cNvPr>
          <p:cNvSpPr txBox="1"/>
          <p:nvPr/>
        </p:nvSpPr>
        <p:spPr>
          <a:xfrm>
            <a:off x="4046633" y="2010536"/>
            <a:ext cx="17566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100" b="1" dirty="0">
                <a:latin typeface="Aptos Narrow" panose="020B0004020202020204" pitchFamily="34" charset="0"/>
              </a:rPr>
              <a:t>App: Create/</a:t>
            </a:r>
            <a:r>
              <a:rPr lang="de-CH" sz="1100" b="1" dirty="0" err="1">
                <a:latin typeface="Aptos Narrow" panose="020B0004020202020204" pitchFamily="34" charset="0"/>
              </a:rPr>
              <a:t>edit</a:t>
            </a:r>
            <a:r>
              <a:rPr lang="de-CH" sz="1100" b="1" dirty="0">
                <a:latin typeface="Aptos Narrow" panose="020B0004020202020204" pitchFamily="34" charset="0"/>
              </a:rPr>
              <a:t> </a:t>
            </a:r>
            <a:r>
              <a:rPr lang="de-CH" sz="1100" b="1" dirty="0" err="1">
                <a:latin typeface="Aptos Narrow" panose="020B0004020202020204" pitchFamily="34" charset="0"/>
              </a:rPr>
              <a:t>program</a:t>
            </a:r>
            <a:endParaRPr lang="de-CH" b="1" dirty="0">
              <a:latin typeface="Aptos Narrow" panose="020B0004020202020204" pitchFamily="34" charset="0"/>
            </a:endParaRPr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A057B623-7D6C-38A5-0FDE-F5BFE38C1E64}"/>
              </a:ext>
            </a:extLst>
          </p:cNvPr>
          <p:cNvSpPr txBox="1"/>
          <p:nvPr/>
        </p:nvSpPr>
        <p:spPr>
          <a:xfrm>
            <a:off x="120142" y="2745360"/>
            <a:ext cx="12717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100" b="1" dirty="0">
                <a:latin typeface="Aptos Narrow" panose="020B0004020202020204" pitchFamily="34" charset="0"/>
              </a:rPr>
              <a:t>App: Select </a:t>
            </a:r>
            <a:r>
              <a:rPr lang="de-CH" sz="1100" b="1" dirty="0" err="1">
                <a:latin typeface="Aptos Narrow" panose="020B0004020202020204" pitchFamily="34" charset="0"/>
              </a:rPr>
              <a:t>seats</a:t>
            </a:r>
            <a:endParaRPr lang="de-CH" b="1" dirty="0">
              <a:latin typeface="Aptos Narrow" panose="020B0004020202020204" pitchFamily="34" charset="0"/>
            </a:endParaRPr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32660171-71EA-1D3F-C942-F2DD68F956FA}"/>
              </a:ext>
            </a:extLst>
          </p:cNvPr>
          <p:cNvSpPr txBox="1"/>
          <p:nvPr/>
        </p:nvSpPr>
        <p:spPr>
          <a:xfrm>
            <a:off x="217427" y="3066998"/>
            <a:ext cx="14020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100" b="1" dirty="0">
                <a:latin typeface="Aptos Narrow" panose="020B0004020202020204" pitchFamily="34" charset="0"/>
              </a:rPr>
              <a:t>App: </a:t>
            </a:r>
            <a:r>
              <a:rPr lang="de-CH" sz="1100" b="1" dirty="0" err="1">
                <a:latin typeface="Aptos Narrow" panose="020B0004020202020204" pitchFamily="34" charset="0"/>
              </a:rPr>
              <a:t>Adminstrate</a:t>
            </a:r>
            <a:r>
              <a:rPr lang="de-CH" sz="1100" b="1" dirty="0">
                <a:latin typeface="Aptos Narrow" panose="020B0004020202020204" pitchFamily="34" charset="0"/>
              </a:rPr>
              <a:t> </a:t>
            </a:r>
          </a:p>
          <a:p>
            <a:pPr algn="r"/>
            <a:r>
              <a:rPr lang="de-CH" sz="1100" b="1" dirty="0">
                <a:latin typeface="Aptos Narrow" panose="020B0004020202020204" pitchFamily="34" charset="0"/>
              </a:rPr>
              <a:t>            </a:t>
            </a:r>
            <a:r>
              <a:rPr lang="de-CH" sz="1100" b="1" dirty="0" err="1">
                <a:latin typeface="Aptos Narrow" panose="020B0004020202020204" pitchFamily="34" charset="0"/>
              </a:rPr>
              <a:t>reservations</a:t>
            </a:r>
            <a:endParaRPr lang="de-CH" sz="1100" b="1" dirty="0">
              <a:latin typeface="Aptos Narrow" panose="020B0004020202020204" pitchFamily="34" charset="0"/>
            </a:endParaRPr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AF96393E-6C17-01C7-0894-4BF60ECF171A}"/>
              </a:ext>
            </a:extLst>
          </p:cNvPr>
          <p:cNvSpPr txBox="1"/>
          <p:nvPr/>
        </p:nvSpPr>
        <p:spPr>
          <a:xfrm>
            <a:off x="146616" y="3459035"/>
            <a:ext cx="16491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100" b="1" dirty="0">
                <a:latin typeface="Aptos Narrow" panose="020B0004020202020204" pitchFamily="34" charset="0"/>
              </a:rPr>
              <a:t>App: Display and </a:t>
            </a:r>
            <a:r>
              <a:rPr lang="de-CH" sz="1100" b="1" dirty="0" err="1">
                <a:latin typeface="Aptos Narrow" panose="020B0004020202020204" pitchFamily="34" charset="0"/>
              </a:rPr>
              <a:t>search</a:t>
            </a:r>
            <a:r>
              <a:rPr lang="de-CH" sz="1100" b="1" dirty="0">
                <a:latin typeface="Aptos Narrow" panose="020B0004020202020204" pitchFamily="34" charset="0"/>
              </a:rPr>
              <a:t> </a:t>
            </a:r>
          </a:p>
          <a:p>
            <a:pPr algn="r"/>
            <a:r>
              <a:rPr lang="de-CH" sz="1100" b="1" dirty="0">
                <a:latin typeface="Aptos Narrow" panose="020B0004020202020204" pitchFamily="34" charset="0"/>
              </a:rPr>
              <a:t>            </a:t>
            </a:r>
            <a:r>
              <a:rPr lang="de-CH" sz="1100" b="1" dirty="0" err="1">
                <a:latin typeface="Aptos Narrow" panose="020B0004020202020204" pitchFamily="34" charset="0"/>
              </a:rPr>
              <a:t>reservations</a:t>
            </a:r>
            <a:endParaRPr lang="de-CH" sz="1100" b="1" dirty="0">
              <a:latin typeface="Aptos Narrow" panose="020B0004020202020204" pitchFamily="34" charset="0"/>
            </a:endParaRPr>
          </a:p>
        </p:txBody>
      </p:sp>
      <p:sp>
        <p:nvSpPr>
          <p:cNvPr id="85" name="Textfeld 84">
            <a:extLst>
              <a:ext uri="{FF2B5EF4-FFF2-40B4-BE49-F238E27FC236}">
                <a16:creationId xmlns:a16="http://schemas.microsoft.com/office/drawing/2014/main" id="{561BFBCD-A486-C050-27DA-2009F977B6C3}"/>
              </a:ext>
            </a:extLst>
          </p:cNvPr>
          <p:cNvSpPr txBox="1"/>
          <p:nvPr/>
        </p:nvSpPr>
        <p:spPr>
          <a:xfrm>
            <a:off x="468703" y="3998693"/>
            <a:ext cx="15601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100" b="1" dirty="0">
                <a:latin typeface="Aptos Narrow" panose="020B0004020202020204" pitchFamily="34" charset="0"/>
              </a:rPr>
              <a:t>App: Display </a:t>
            </a:r>
            <a:r>
              <a:rPr lang="de-CH" sz="1100" b="1" dirty="0" err="1">
                <a:latin typeface="Aptos Narrow" panose="020B0004020202020204" pitchFamily="34" charset="0"/>
              </a:rPr>
              <a:t>the</a:t>
            </a:r>
            <a:r>
              <a:rPr lang="de-CH" sz="1100" b="1" dirty="0">
                <a:latin typeface="Aptos Narrow" panose="020B0004020202020204" pitchFamily="34" charset="0"/>
              </a:rPr>
              <a:t> </a:t>
            </a:r>
            <a:r>
              <a:rPr lang="de-CH" sz="1100" b="1" dirty="0" err="1">
                <a:latin typeface="Aptos Narrow" panose="020B0004020202020204" pitchFamily="34" charset="0"/>
              </a:rPr>
              <a:t>layout</a:t>
            </a:r>
            <a:endParaRPr lang="de-CH" sz="1100" b="1" dirty="0">
              <a:latin typeface="Aptos Narrow" panose="020B0004020202020204" pitchFamily="34" charset="0"/>
            </a:endParaRPr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3FF0F16B-0E65-5B85-037B-EF063F8F3C5F}"/>
              </a:ext>
            </a:extLst>
          </p:cNvPr>
          <p:cNvSpPr txBox="1"/>
          <p:nvPr/>
        </p:nvSpPr>
        <p:spPr>
          <a:xfrm>
            <a:off x="760420" y="4399867"/>
            <a:ext cx="15601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100" b="1" dirty="0">
                <a:latin typeface="Aptos Narrow" panose="020B0004020202020204" pitchFamily="34" charset="0"/>
              </a:rPr>
              <a:t>App: List </a:t>
            </a:r>
            <a:r>
              <a:rPr lang="de-CH" sz="1100" b="1" dirty="0" err="1">
                <a:latin typeface="Aptos Narrow" panose="020B0004020202020204" pitchFamily="34" charset="0"/>
              </a:rPr>
              <a:t>reservationns</a:t>
            </a:r>
            <a:endParaRPr lang="de-CH" sz="1100" b="1" dirty="0">
              <a:latin typeface="Aptos Narrow" panose="020B0004020202020204" pitchFamily="34" charset="0"/>
            </a:endParaRPr>
          </a:p>
        </p:txBody>
      </p:sp>
      <p:sp>
        <p:nvSpPr>
          <p:cNvPr id="91" name="Textfeld 90">
            <a:extLst>
              <a:ext uri="{FF2B5EF4-FFF2-40B4-BE49-F238E27FC236}">
                <a16:creationId xmlns:a16="http://schemas.microsoft.com/office/drawing/2014/main" id="{3D9B5ABC-E4F5-647E-5EA8-428DE20D7A51}"/>
              </a:ext>
            </a:extLst>
          </p:cNvPr>
          <p:cNvSpPr txBox="1"/>
          <p:nvPr/>
        </p:nvSpPr>
        <p:spPr>
          <a:xfrm>
            <a:off x="1024478" y="4813910"/>
            <a:ext cx="16140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100" b="1" dirty="0">
                <a:latin typeface="Aptos Narrow" panose="020B0004020202020204" pitchFamily="34" charset="0"/>
              </a:rPr>
              <a:t>App: Print </a:t>
            </a:r>
            <a:r>
              <a:rPr lang="de-CH" sz="1100" b="1" dirty="0" err="1">
                <a:latin typeface="Aptos Narrow" panose="020B0004020202020204" pitchFamily="34" charset="0"/>
              </a:rPr>
              <a:t>reservationns</a:t>
            </a:r>
            <a:endParaRPr lang="de-CH" sz="1100" b="1" dirty="0">
              <a:latin typeface="Aptos Narrow" panose="020B0004020202020204" pitchFamily="34" charset="0"/>
            </a:endParaRPr>
          </a:p>
        </p:txBody>
      </p:sp>
      <p:sp>
        <p:nvSpPr>
          <p:cNvPr id="92" name="Textfeld 91">
            <a:extLst>
              <a:ext uri="{FF2B5EF4-FFF2-40B4-BE49-F238E27FC236}">
                <a16:creationId xmlns:a16="http://schemas.microsoft.com/office/drawing/2014/main" id="{B4242606-B3C9-BC5C-D50F-8D86479F421F}"/>
              </a:ext>
            </a:extLst>
          </p:cNvPr>
          <p:cNvSpPr txBox="1"/>
          <p:nvPr/>
        </p:nvSpPr>
        <p:spPr>
          <a:xfrm>
            <a:off x="7771436" y="1854049"/>
            <a:ext cx="27234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b="1" dirty="0" err="1">
                <a:latin typeface="Aptos Narrow" panose="020B0004020202020204" pitchFamily="34" charset="0"/>
              </a:rPr>
              <a:t>Ideas</a:t>
            </a:r>
            <a:r>
              <a:rPr lang="de-CH" sz="1200" b="1" dirty="0">
                <a:latin typeface="Aptos Narrow" panose="020B0004020202020204" pitchFamily="34" charset="0"/>
              </a:rPr>
              <a:t> </a:t>
            </a:r>
          </a:p>
          <a:p>
            <a:r>
              <a:rPr lang="de-CH" sz="1200" b="1" dirty="0">
                <a:latin typeface="Aptos Narrow" panose="020B0004020202020204" pitchFamily="34" charset="0"/>
              </a:rPr>
              <a:t>Main </a:t>
            </a:r>
            <a:r>
              <a:rPr lang="de-CH" sz="1200" b="1" dirty="0" err="1">
                <a:latin typeface="Aptos Narrow" panose="020B0004020202020204" pitchFamily="34" charset="0"/>
              </a:rPr>
              <a:t>function</a:t>
            </a:r>
            <a:r>
              <a:rPr lang="de-CH" sz="1200" b="1" dirty="0">
                <a:latin typeface="Aptos Narrow" panose="020B0004020202020204" pitchFamily="34" charset="0"/>
              </a:rPr>
              <a:t> in </a:t>
            </a:r>
            <a:r>
              <a:rPr lang="de-CH" sz="1200" b="1" dirty="0" err="1">
                <a:latin typeface="Aptos Narrow" panose="020B0004020202020204" pitchFamily="34" charset="0"/>
              </a:rPr>
              <a:t>the</a:t>
            </a:r>
            <a:r>
              <a:rPr lang="de-CH" sz="1200" b="1" dirty="0">
                <a:latin typeface="Aptos Narrow" panose="020B0004020202020204" pitchFamily="34" charset="0"/>
              </a:rPr>
              <a:t> HTML </a:t>
            </a:r>
            <a:r>
              <a:rPr lang="de-CH" sz="1200" b="1" dirty="0" err="1">
                <a:latin typeface="Aptos Narrow" panose="020B0004020202020204" pitchFamily="34" charset="0"/>
              </a:rPr>
              <a:t>file</a:t>
            </a:r>
            <a:endParaRPr lang="de-CH" sz="1200" b="1" dirty="0">
              <a:latin typeface="Aptos Narrow" panose="020B0004020202020204" pitchFamily="34" charset="0"/>
            </a:endParaRPr>
          </a:p>
          <a:p>
            <a:r>
              <a:rPr lang="de-CH" sz="1200" b="1" dirty="0">
                <a:latin typeface="Aptos Narrow" panose="020B0004020202020204" pitchFamily="34" charset="0"/>
              </a:rPr>
              <a:t>All </a:t>
            </a:r>
            <a:r>
              <a:rPr lang="de-CH" sz="1200" b="1" dirty="0" err="1">
                <a:latin typeface="Aptos Narrow" panose="020B0004020202020204" pitchFamily="34" charset="0"/>
              </a:rPr>
              <a:t>other</a:t>
            </a:r>
            <a:r>
              <a:rPr lang="de-CH" sz="1200" b="1" dirty="0">
                <a:latin typeface="Aptos Narrow" panose="020B0004020202020204" pitchFamily="34" charset="0"/>
              </a:rPr>
              <a:t> JavaScripts in </a:t>
            </a:r>
            <a:r>
              <a:rPr lang="de-CH" sz="1200" b="1" dirty="0" err="1">
                <a:latin typeface="Aptos Narrow" panose="020B0004020202020204" pitchFamily="34" charset="0"/>
              </a:rPr>
              <a:t>Libs</a:t>
            </a:r>
            <a:r>
              <a:rPr lang="de-CH" sz="1200" b="1" dirty="0">
                <a:latin typeface="Aptos Narrow" panose="020B0004020202020204" pitchFamily="34" charset="0"/>
              </a:rPr>
              <a:t> (</a:t>
            </a:r>
            <a:r>
              <a:rPr lang="de-CH" sz="1200" b="1" dirty="0" err="1">
                <a:latin typeface="Aptos Narrow" panose="020B0004020202020204" pitchFamily="34" charset="0"/>
              </a:rPr>
              <a:t>with</a:t>
            </a:r>
            <a:r>
              <a:rPr lang="de-CH" sz="1200" b="1" dirty="0">
                <a:latin typeface="Aptos Narrow" panose="020B0004020202020204" pitchFamily="34" charset="0"/>
              </a:rPr>
              <a:t> date)</a:t>
            </a:r>
          </a:p>
          <a:p>
            <a:r>
              <a:rPr lang="de-CH" sz="1200" b="1" dirty="0">
                <a:latin typeface="Aptos Narrow" panose="020B00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61781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r Verbinder 1">
            <a:extLst>
              <a:ext uri="{FF2B5EF4-FFF2-40B4-BE49-F238E27FC236}">
                <a16:creationId xmlns:a16="http://schemas.microsoft.com/office/drawing/2014/main" id="{DBEA9438-F5FE-EF6F-3FF2-19E60B6E3BB8}"/>
              </a:ext>
            </a:extLst>
          </p:cNvPr>
          <p:cNvCxnSpPr>
            <a:cxnSpLocks/>
          </p:cNvCxnSpPr>
          <p:nvPr/>
        </p:nvCxnSpPr>
        <p:spPr>
          <a:xfrm flipV="1">
            <a:off x="879571" y="3666722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745F1DDC-265D-116C-7CD8-27F9C6A555CB}"/>
              </a:ext>
            </a:extLst>
          </p:cNvPr>
          <p:cNvCxnSpPr>
            <a:cxnSpLocks/>
          </p:cNvCxnSpPr>
          <p:nvPr/>
        </p:nvCxnSpPr>
        <p:spPr>
          <a:xfrm>
            <a:off x="893441" y="3666416"/>
            <a:ext cx="5818539" cy="6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04004026-E076-D50D-5694-D677324FA3D1}"/>
              </a:ext>
            </a:extLst>
          </p:cNvPr>
          <p:cNvCxnSpPr>
            <a:cxnSpLocks/>
          </p:cNvCxnSpPr>
          <p:nvPr/>
        </p:nvCxnSpPr>
        <p:spPr>
          <a:xfrm flipV="1">
            <a:off x="5648613" y="3659599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67DA338F-5879-23D4-EFFE-E07A32B691EA}"/>
              </a:ext>
            </a:extLst>
          </p:cNvPr>
          <p:cNvCxnSpPr>
            <a:cxnSpLocks/>
          </p:cNvCxnSpPr>
          <p:nvPr/>
        </p:nvCxnSpPr>
        <p:spPr>
          <a:xfrm flipV="1">
            <a:off x="6711980" y="3666737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hteck 5">
            <a:extLst>
              <a:ext uri="{FF2B5EF4-FFF2-40B4-BE49-F238E27FC236}">
                <a16:creationId xmlns:a16="http://schemas.microsoft.com/office/drawing/2014/main" id="{0A0F663A-6C90-76BF-726F-04A735F9B126}"/>
              </a:ext>
            </a:extLst>
          </p:cNvPr>
          <p:cNvSpPr/>
          <p:nvPr/>
        </p:nvSpPr>
        <p:spPr>
          <a:xfrm>
            <a:off x="2372809" y="2314959"/>
            <a:ext cx="1505081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Spagi_76_Chairs_v_1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8152275F-9CFA-9EF3-3003-13F02E92819D}"/>
              </a:ext>
            </a:extLst>
          </p:cNvPr>
          <p:cNvCxnSpPr>
            <a:cxnSpLocks/>
          </p:cNvCxnSpPr>
          <p:nvPr/>
        </p:nvCxnSpPr>
        <p:spPr>
          <a:xfrm flipV="1">
            <a:off x="5825764" y="1535542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98549F49-46F2-B1EB-A943-D2C1BB1B25F2}"/>
              </a:ext>
            </a:extLst>
          </p:cNvPr>
          <p:cNvCxnSpPr>
            <a:cxnSpLocks/>
          </p:cNvCxnSpPr>
          <p:nvPr/>
        </p:nvCxnSpPr>
        <p:spPr>
          <a:xfrm flipV="1">
            <a:off x="3110130" y="2588100"/>
            <a:ext cx="9526" cy="1078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73076C07-6AD5-35B0-6134-EA2F7B65C5D3}"/>
              </a:ext>
            </a:extLst>
          </p:cNvPr>
          <p:cNvCxnSpPr>
            <a:cxnSpLocks/>
          </p:cNvCxnSpPr>
          <p:nvPr/>
        </p:nvCxnSpPr>
        <p:spPr>
          <a:xfrm flipV="1">
            <a:off x="4615173" y="3666978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DC390215-DC59-9F4A-424C-6EEF38895F66}"/>
              </a:ext>
            </a:extLst>
          </p:cNvPr>
          <p:cNvCxnSpPr>
            <a:cxnSpLocks/>
          </p:cNvCxnSpPr>
          <p:nvPr/>
        </p:nvCxnSpPr>
        <p:spPr>
          <a:xfrm flipV="1">
            <a:off x="3143311" y="4079974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493081E7-FA57-EA27-2CD4-738BCEC64B04}"/>
              </a:ext>
            </a:extLst>
          </p:cNvPr>
          <p:cNvCxnSpPr>
            <a:cxnSpLocks/>
          </p:cNvCxnSpPr>
          <p:nvPr/>
        </p:nvCxnSpPr>
        <p:spPr>
          <a:xfrm flipV="1">
            <a:off x="6720655" y="4106552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8D7F307C-4EFA-49A8-3A84-CD678C5980D3}"/>
              </a:ext>
            </a:extLst>
          </p:cNvPr>
          <p:cNvCxnSpPr>
            <a:cxnSpLocks/>
          </p:cNvCxnSpPr>
          <p:nvPr/>
        </p:nvCxnSpPr>
        <p:spPr>
          <a:xfrm flipV="1">
            <a:off x="1040314" y="3666416"/>
            <a:ext cx="0" cy="580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F4C7BBC6-2235-CE98-1CFB-FE5411CEBA64}"/>
              </a:ext>
            </a:extLst>
          </p:cNvPr>
          <p:cNvCxnSpPr>
            <a:cxnSpLocks/>
          </p:cNvCxnSpPr>
          <p:nvPr/>
        </p:nvCxnSpPr>
        <p:spPr>
          <a:xfrm flipV="1">
            <a:off x="1292067" y="3666416"/>
            <a:ext cx="0" cy="10030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54A20C46-081D-C4B9-C671-63D3A1D8C0AC}"/>
              </a:ext>
            </a:extLst>
          </p:cNvPr>
          <p:cNvCxnSpPr>
            <a:cxnSpLocks/>
          </p:cNvCxnSpPr>
          <p:nvPr/>
        </p:nvCxnSpPr>
        <p:spPr>
          <a:xfrm flipV="1">
            <a:off x="1530003" y="3666416"/>
            <a:ext cx="0" cy="1422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ussdiagramm: Karte 16">
            <a:extLst>
              <a:ext uri="{FF2B5EF4-FFF2-40B4-BE49-F238E27FC236}">
                <a16:creationId xmlns:a16="http://schemas.microsoft.com/office/drawing/2014/main" id="{E350A782-3B1D-2249-B94D-0508E36EB1EB}"/>
              </a:ext>
            </a:extLst>
          </p:cNvPr>
          <p:cNvSpPr/>
          <p:nvPr/>
        </p:nvSpPr>
        <p:spPr>
          <a:xfrm>
            <a:off x="723617" y="5083017"/>
            <a:ext cx="1649192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ShowLayout.htm</a:t>
            </a:r>
          </a:p>
        </p:txBody>
      </p:sp>
      <p:sp>
        <p:nvSpPr>
          <p:cNvPr id="18" name="Flussdiagramm: Karte 17">
            <a:extLst>
              <a:ext uri="{FF2B5EF4-FFF2-40B4-BE49-F238E27FC236}">
                <a16:creationId xmlns:a16="http://schemas.microsoft.com/office/drawing/2014/main" id="{DF9D9CDE-26A4-2661-7640-437D7B80D783}"/>
              </a:ext>
            </a:extLst>
          </p:cNvPr>
          <p:cNvSpPr/>
          <p:nvPr/>
        </p:nvSpPr>
        <p:spPr>
          <a:xfrm>
            <a:off x="73185" y="3827264"/>
            <a:ext cx="1602804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MakeReservation.htm</a:t>
            </a:r>
          </a:p>
        </p:txBody>
      </p:sp>
      <p:sp>
        <p:nvSpPr>
          <p:cNvPr id="19" name="Flussdiagramm: Karte 18">
            <a:extLst>
              <a:ext uri="{FF2B5EF4-FFF2-40B4-BE49-F238E27FC236}">
                <a16:creationId xmlns:a16="http://schemas.microsoft.com/office/drawing/2014/main" id="{E9A65FA4-06FD-2585-AA9A-0740ECAA2176}"/>
              </a:ext>
            </a:extLst>
          </p:cNvPr>
          <p:cNvSpPr/>
          <p:nvPr/>
        </p:nvSpPr>
        <p:spPr>
          <a:xfrm>
            <a:off x="233928" y="4240516"/>
            <a:ext cx="1602804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AddReservation.htm</a:t>
            </a:r>
          </a:p>
        </p:txBody>
      </p:sp>
      <p:sp>
        <p:nvSpPr>
          <p:cNvPr id="20" name="Flussdiagramm: Karte 19">
            <a:extLst>
              <a:ext uri="{FF2B5EF4-FFF2-40B4-BE49-F238E27FC236}">
                <a16:creationId xmlns:a16="http://schemas.microsoft.com/office/drawing/2014/main" id="{8908F30D-C9C9-38AE-280E-ABC55B6F9CF9}"/>
              </a:ext>
            </a:extLst>
          </p:cNvPr>
          <p:cNvSpPr/>
          <p:nvPr/>
        </p:nvSpPr>
        <p:spPr>
          <a:xfrm>
            <a:off x="485681" y="4663186"/>
            <a:ext cx="1649192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SearchReservation.htm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8DA8A00D-E711-FF27-4345-BA7EC2114DBD}"/>
              </a:ext>
            </a:extLst>
          </p:cNvPr>
          <p:cNvSpPr/>
          <p:nvPr/>
        </p:nvSpPr>
        <p:spPr>
          <a:xfrm>
            <a:off x="4182766" y="3833411"/>
            <a:ext cx="891591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ImagesApp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2CC5E69B-52D6-D648-C061-51857780D7C9}"/>
              </a:ext>
            </a:extLst>
          </p:cNvPr>
          <p:cNvSpPr/>
          <p:nvPr/>
        </p:nvSpPr>
        <p:spPr>
          <a:xfrm>
            <a:off x="5121737" y="3833411"/>
            <a:ext cx="1090528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ImagesLayout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B13BEFD7-D29D-F0BB-4587-79228969A41E}"/>
              </a:ext>
            </a:extLst>
          </p:cNvPr>
          <p:cNvSpPr/>
          <p:nvPr/>
        </p:nvSpPr>
        <p:spPr>
          <a:xfrm>
            <a:off x="6274860" y="3842377"/>
            <a:ext cx="891591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SaisonXml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A2D30256-3E8D-E677-8ECC-77EDF3C8A48D}"/>
              </a:ext>
            </a:extLst>
          </p:cNvPr>
          <p:cNvCxnSpPr>
            <a:cxnSpLocks/>
          </p:cNvCxnSpPr>
          <p:nvPr/>
        </p:nvCxnSpPr>
        <p:spPr>
          <a:xfrm flipV="1">
            <a:off x="3119656" y="3675562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eck 24">
            <a:extLst>
              <a:ext uri="{FF2B5EF4-FFF2-40B4-BE49-F238E27FC236}">
                <a16:creationId xmlns:a16="http://schemas.microsoft.com/office/drawing/2014/main" id="{4B3501EE-018A-0229-F1E6-CABFE3FBD3AE}"/>
              </a:ext>
            </a:extLst>
          </p:cNvPr>
          <p:cNvSpPr/>
          <p:nvPr/>
        </p:nvSpPr>
        <p:spPr>
          <a:xfrm>
            <a:off x="2664335" y="3850334"/>
            <a:ext cx="891591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XML</a:t>
            </a:r>
          </a:p>
        </p:txBody>
      </p:sp>
      <p:sp>
        <p:nvSpPr>
          <p:cNvPr id="26" name="Flussdiagramm: Karte 25">
            <a:extLst>
              <a:ext uri="{FF2B5EF4-FFF2-40B4-BE49-F238E27FC236}">
                <a16:creationId xmlns:a16="http://schemas.microsoft.com/office/drawing/2014/main" id="{50D90668-BF74-E977-9BC0-01A2531B5F1B}"/>
              </a:ext>
            </a:extLst>
          </p:cNvPr>
          <p:cNvSpPr/>
          <p:nvPr/>
        </p:nvSpPr>
        <p:spPr>
          <a:xfrm>
            <a:off x="2255166" y="4224753"/>
            <a:ext cx="1781712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Spagi_76_Chairs_v_1.xml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6A9EEC55-734E-E463-F285-46A8E45EB710}"/>
              </a:ext>
            </a:extLst>
          </p:cNvPr>
          <p:cNvSpPr txBox="1"/>
          <p:nvPr/>
        </p:nvSpPr>
        <p:spPr>
          <a:xfrm>
            <a:off x="4348548" y="4220882"/>
            <a:ext cx="65018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/>
              <a:t>Button </a:t>
            </a:r>
            <a:r>
              <a:rPr lang="de-CH" sz="1100" b="1" dirty="0" err="1"/>
              <a:t>caption</a:t>
            </a:r>
            <a:r>
              <a:rPr lang="de-CH" sz="1100" b="1" dirty="0"/>
              <a:t> </a:t>
            </a:r>
            <a:r>
              <a:rPr lang="de-CH" sz="1100" b="1" dirty="0" err="1"/>
              <a:t>images</a:t>
            </a:r>
            <a:endParaRPr lang="de-CH" b="1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24C6C0D5-9CA8-1968-0F44-F80FCCB596EC}"/>
              </a:ext>
            </a:extLst>
          </p:cNvPr>
          <p:cNvSpPr txBox="1"/>
          <p:nvPr/>
        </p:nvSpPr>
        <p:spPr>
          <a:xfrm>
            <a:off x="5323519" y="4246789"/>
            <a:ext cx="7288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100" b="1" dirty="0" err="1"/>
              <a:t>Premises</a:t>
            </a:r>
            <a:r>
              <a:rPr lang="de-CH" sz="1100" b="1" dirty="0"/>
              <a:t> </a:t>
            </a:r>
            <a:r>
              <a:rPr lang="de-CH" sz="1100" b="1" dirty="0" err="1"/>
              <a:t>images</a:t>
            </a:r>
            <a:endParaRPr lang="de-CH" b="1" dirty="0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166BA604-EB7A-3CE5-BC91-CE9C781D2E1C}"/>
              </a:ext>
            </a:extLst>
          </p:cNvPr>
          <p:cNvSpPr txBox="1"/>
          <p:nvPr/>
        </p:nvSpPr>
        <p:spPr>
          <a:xfrm>
            <a:off x="6395562" y="4211127"/>
            <a:ext cx="6501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100" b="1" dirty="0"/>
              <a:t>XML </a:t>
            </a:r>
            <a:r>
              <a:rPr lang="de-CH" sz="1100" b="1" dirty="0" err="1"/>
              <a:t>files</a:t>
            </a:r>
            <a:r>
              <a:rPr lang="de-CH" sz="1100" b="1" dirty="0"/>
              <a:t> </a:t>
            </a:r>
            <a:r>
              <a:rPr lang="de-CH" sz="1100" b="1" dirty="0" err="1"/>
              <a:t>for</a:t>
            </a:r>
            <a:r>
              <a:rPr lang="de-CH" sz="1100" b="1" dirty="0"/>
              <a:t> </a:t>
            </a:r>
            <a:r>
              <a:rPr lang="de-CH" sz="1100" b="1" dirty="0" err="1"/>
              <a:t>each</a:t>
            </a:r>
            <a:r>
              <a:rPr lang="de-CH" sz="1100" b="1" dirty="0"/>
              <a:t> </a:t>
            </a:r>
            <a:r>
              <a:rPr lang="de-CH" sz="1100" b="1" dirty="0" err="1"/>
              <a:t>concert</a:t>
            </a:r>
            <a:endParaRPr lang="de-CH" b="1" dirty="0"/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0842C05E-600D-85E8-6B94-5F986B33C8EC}"/>
              </a:ext>
            </a:extLst>
          </p:cNvPr>
          <p:cNvCxnSpPr>
            <a:cxnSpLocks/>
          </p:cNvCxnSpPr>
          <p:nvPr/>
        </p:nvCxnSpPr>
        <p:spPr>
          <a:xfrm flipV="1">
            <a:off x="4673641" y="4095644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F1F64A26-FC67-3FFF-3164-621B2E38017A}"/>
              </a:ext>
            </a:extLst>
          </p:cNvPr>
          <p:cNvCxnSpPr>
            <a:cxnSpLocks/>
          </p:cNvCxnSpPr>
          <p:nvPr/>
        </p:nvCxnSpPr>
        <p:spPr>
          <a:xfrm flipV="1">
            <a:off x="5667001" y="4099735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hteck 31">
            <a:extLst>
              <a:ext uri="{FF2B5EF4-FFF2-40B4-BE49-F238E27FC236}">
                <a16:creationId xmlns:a16="http://schemas.microsoft.com/office/drawing/2014/main" id="{BCB875F1-360E-863A-5AC8-E89AB65C1B1C}"/>
              </a:ext>
            </a:extLst>
          </p:cNvPr>
          <p:cNvSpPr/>
          <p:nvPr/>
        </p:nvSpPr>
        <p:spPr>
          <a:xfrm>
            <a:off x="4802436" y="1702357"/>
            <a:ext cx="2060274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EventReservation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701CA315-E924-EC96-17E8-C69FF6262722}"/>
              </a:ext>
            </a:extLst>
          </p:cNvPr>
          <p:cNvCxnSpPr>
            <a:cxnSpLocks/>
          </p:cNvCxnSpPr>
          <p:nvPr/>
        </p:nvCxnSpPr>
        <p:spPr>
          <a:xfrm flipV="1">
            <a:off x="5796770" y="1975498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BF66CE68-7B57-0025-5C89-1A6E532D4C23}"/>
              </a:ext>
            </a:extLst>
          </p:cNvPr>
          <p:cNvCxnSpPr>
            <a:cxnSpLocks/>
          </p:cNvCxnSpPr>
          <p:nvPr/>
        </p:nvCxnSpPr>
        <p:spPr>
          <a:xfrm>
            <a:off x="2828855" y="2159004"/>
            <a:ext cx="67016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D0F261DC-E356-DE78-5247-28B7E48CEC2F}"/>
              </a:ext>
            </a:extLst>
          </p:cNvPr>
          <p:cNvCxnSpPr>
            <a:cxnSpLocks/>
          </p:cNvCxnSpPr>
          <p:nvPr/>
        </p:nvCxnSpPr>
        <p:spPr>
          <a:xfrm flipV="1">
            <a:off x="3110130" y="2148144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hteck 36">
            <a:extLst>
              <a:ext uri="{FF2B5EF4-FFF2-40B4-BE49-F238E27FC236}">
                <a16:creationId xmlns:a16="http://schemas.microsoft.com/office/drawing/2014/main" id="{C077EADC-4457-68CC-3B0D-323A813A0D29}"/>
              </a:ext>
            </a:extLst>
          </p:cNvPr>
          <p:cNvSpPr/>
          <p:nvPr/>
        </p:nvSpPr>
        <p:spPr>
          <a:xfrm>
            <a:off x="7172126" y="2327047"/>
            <a:ext cx="1505081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Spagi_76_Chairs_v_2</a:t>
            </a:r>
          </a:p>
        </p:txBody>
      </p: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525BF547-386A-F30E-8EF4-2C751F5EE2B0}"/>
              </a:ext>
            </a:extLst>
          </p:cNvPr>
          <p:cNvCxnSpPr>
            <a:cxnSpLocks/>
          </p:cNvCxnSpPr>
          <p:nvPr/>
        </p:nvCxnSpPr>
        <p:spPr>
          <a:xfrm flipV="1">
            <a:off x="7918973" y="2600188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B9E2E279-249E-CA2F-9570-4BB6269DED17}"/>
              </a:ext>
            </a:extLst>
          </p:cNvPr>
          <p:cNvCxnSpPr>
            <a:cxnSpLocks/>
          </p:cNvCxnSpPr>
          <p:nvPr/>
        </p:nvCxnSpPr>
        <p:spPr>
          <a:xfrm flipV="1">
            <a:off x="7909447" y="2160232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CC3F8FFD-FD5D-81A8-9627-98C0A1ABDBAE}"/>
              </a:ext>
            </a:extLst>
          </p:cNvPr>
          <p:cNvCxnSpPr>
            <a:cxnSpLocks/>
          </p:cNvCxnSpPr>
          <p:nvPr/>
        </p:nvCxnSpPr>
        <p:spPr>
          <a:xfrm flipV="1">
            <a:off x="6333071" y="2147669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hteck 40">
            <a:extLst>
              <a:ext uri="{FF2B5EF4-FFF2-40B4-BE49-F238E27FC236}">
                <a16:creationId xmlns:a16="http://schemas.microsoft.com/office/drawing/2014/main" id="{A1C30107-10B5-241B-8725-46B4C5DCA0B6}"/>
              </a:ext>
            </a:extLst>
          </p:cNvPr>
          <p:cNvSpPr/>
          <p:nvPr/>
        </p:nvSpPr>
        <p:spPr>
          <a:xfrm>
            <a:off x="5829962" y="2323309"/>
            <a:ext cx="1023328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EventsXml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B8B08F9B-321E-2788-C67B-73524717810E}"/>
              </a:ext>
            </a:extLst>
          </p:cNvPr>
          <p:cNvSpPr/>
          <p:nvPr/>
        </p:nvSpPr>
        <p:spPr>
          <a:xfrm>
            <a:off x="8802963" y="2317961"/>
            <a:ext cx="1505081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Spagi_89_Chairs_v_1</a:t>
            </a:r>
          </a:p>
        </p:txBody>
      </p: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CD43D5DD-4AA1-C704-2696-6AE3C7043F5D}"/>
              </a:ext>
            </a:extLst>
          </p:cNvPr>
          <p:cNvCxnSpPr>
            <a:cxnSpLocks/>
          </p:cNvCxnSpPr>
          <p:nvPr/>
        </p:nvCxnSpPr>
        <p:spPr>
          <a:xfrm flipV="1">
            <a:off x="9549810" y="2591102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6D147B77-7A53-897A-710A-AB211BC93BFC}"/>
              </a:ext>
            </a:extLst>
          </p:cNvPr>
          <p:cNvCxnSpPr>
            <a:cxnSpLocks/>
          </p:cNvCxnSpPr>
          <p:nvPr/>
        </p:nvCxnSpPr>
        <p:spPr>
          <a:xfrm flipV="1">
            <a:off x="9540284" y="2151146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feld 44">
            <a:extLst>
              <a:ext uri="{FF2B5EF4-FFF2-40B4-BE49-F238E27FC236}">
                <a16:creationId xmlns:a16="http://schemas.microsoft.com/office/drawing/2014/main" id="{18F9EF36-F44A-DB58-3038-33494BC24260}"/>
              </a:ext>
            </a:extLst>
          </p:cNvPr>
          <p:cNvSpPr txBox="1"/>
          <p:nvPr/>
        </p:nvSpPr>
        <p:spPr>
          <a:xfrm>
            <a:off x="4074944" y="685675"/>
            <a:ext cx="4880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Server </a:t>
            </a:r>
            <a:r>
              <a:rPr lang="de-CH" b="1" dirty="0" err="1">
                <a:latin typeface="Arial" panose="020B0604020202020204" pitchFamily="34" charset="0"/>
                <a:cs typeface="Arial" panose="020B0604020202020204" pitchFamily="34" charset="0"/>
              </a:rPr>
              <a:t>ViewsOnCad</a:t>
            </a:r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Obsolete</a:t>
            </a:r>
          </a:p>
        </p:txBody>
      </p: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598F6C92-9007-4B5C-4FA5-B14B6EBB6B59}"/>
              </a:ext>
            </a:extLst>
          </p:cNvPr>
          <p:cNvCxnSpPr>
            <a:cxnSpLocks/>
          </p:cNvCxnSpPr>
          <p:nvPr/>
        </p:nvCxnSpPr>
        <p:spPr>
          <a:xfrm flipV="1">
            <a:off x="6346224" y="2581955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lussdiagramm: Karte 50">
            <a:extLst>
              <a:ext uri="{FF2B5EF4-FFF2-40B4-BE49-F238E27FC236}">
                <a16:creationId xmlns:a16="http://schemas.microsoft.com/office/drawing/2014/main" id="{0FD54A51-A203-0F33-F75A-C7510057E1AC}"/>
              </a:ext>
            </a:extLst>
          </p:cNvPr>
          <p:cNvSpPr/>
          <p:nvPr/>
        </p:nvSpPr>
        <p:spPr>
          <a:xfrm>
            <a:off x="5693749" y="2726735"/>
            <a:ext cx="1289376" cy="231748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AllEvents.xml</a:t>
            </a:r>
          </a:p>
        </p:txBody>
      </p: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67391F3C-DE7B-EAC7-A87F-C533E9DC6867}"/>
              </a:ext>
            </a:extLst>
          </p:cNvPr>
          <p:cNvCxnSpPr>
            <a:cxnSpLocks/>
          </p:cNvCxnSpPr>
          <p:nvPr/>
        </p:nvCxnSpPr>
        <p:spPr>
          <a:xfrm flipV="1">
            <a:off x="4907788" y="2158759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lussdiagramm: Karte 52">
            <a:extLst>
              <a:ext uri="{FF2B5EF4-FFF2-40B4-BE49-F238E27FC236}">
                <a16:creationId xmlns:a16="http://schemas.microsoft.com/office/drawing/2014/main" id="{37382A62-AFFD-8957-C305-777D3C5E3FCF}"/>
              </a:ext>
            </a:extLst>
          </p:cNvPr>
          <p:cNvSpPr/>
          <p:nvPr/>
        </p:nvSpPr>
        <p:spPr>
          <a:xfrm>
            <a:off x="4101402" y="2319301"/>
            <a:ext cx="1602804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StartReservation.htm</a:t>
            </a:r>
          </a:p>
        </p:txBody>
      </p:sp>
    </p:spTree>
    <p:extLst>
      <p:ext uri="{BB962C8B-B14F-4D97-AF65-F5344CB8AC3E}">
        <p14:creationId xmlns:p14="http://schemas.microsoft.com/office/powerpoint/2010/main" val="35701078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0ED71BF6-995B-5D43-7873-F2B206C817B3}"/>
              </a:ext>
            </a:extLst>
          </p:cNvPr>
          <p:cNvSpPr/>
          <p:nvPr/>
        </p:nvSpPr>
        <p:spPr>
          <a:xfrm>
            <a:off x="582001" y="1109648"/>
            <a:ext cx="3467701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ReservationLayoutXml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Holds all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reservation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8AB47BD6-0FDF-D3EB-1745-D4F1FEDC01B4}"/>
              </a:ext>
            </a:extLst>
          </p:cNvPr>
          <p:cNvSpPr/>
          <p:nvPr/>
        </p:nvSpPr>
        <p:spPr>
          <a:xfrm>
            <a:off x="582000" y="1680117"/>
            <a:ext cx="3467703" cy="363989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m_callback_function_name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m_result_directory_name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m_tags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new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ReservationLayoutTags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loadOneXmlFile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getXmlLayoutFileName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(=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m_result_directory_name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getNumberOfLayoutFiles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getNumberOfLayoutFileIdButtons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getNumberOfDoors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getNumberOfButtons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getNumberOfTables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getNumberOfGroups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getNumberOTablesInOneGroup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getGroupTableNumbers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and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tag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defined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ReservarionLayoutXmlTags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like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instance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getTableWidth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setTableWidth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DDB30624-FE31-4DD5-3D4E-4CFF5F8ECFB5}"/>
              </a:ext>
            </a:extLst>
          </p:cNvPr>
          <p:cNvSpPr/>
          <p:nvPr/>
        </p:nvSpPr>
        <p:spPr>
          <a:xfrm>
            <a:off x="4362150" y="1109648"/>
            <a:ext cx="3467701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ReservationLayoutXmlTags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Holds all tag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XML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FD04E92B-074E-A1D8-2DD7-1A866F9D7FCF}"/>
              </a:ext>
            </a:extLst>
          </p:cNvPr>
          <p:cNvSpPr/>
          <p:nvPr/>
        </p:nvSpPr>
        <p:spPr>
          <a:xfrm>
            <a:off x="4362149" y="1680117"/>
            <a:ext cx="3467701" cy="363989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getPremisesName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getPremisesWidth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getPremisesHeight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getWallThickness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getMaxWidhtPixel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getMaxReservationsProcent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getLayoutFile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getLayoutFileCase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getLayoutFileHtmlName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getLayoutFileDescription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getLayoutFileButtonId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getTableNumber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getTableUpperLeftX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getTableUpperLeftY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getTableWidth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getTableHeight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658AC03D-92BF-0064-9E2F-ECAA8D38D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5905" y="1735363"/>
            <a:ext cx="3916428" cy="3584649"/>
          </a:xfrm>
          <a:prstGeom prst="rect">
            <a:avLst/>
          </a:prstGeom>
        </p:spPr>
      </p:pic>
      <p:sp>
        <p:nvSpPr>
          <p:cNvPr id="21" name="Rechteck 20">
            <a:extLst>
              <a:ext uri="{FF2B5EF4-FFF2-40B4-BE49-F238E27FC236}">
                <a16:creationId xmlns:a16="http://schemas.microsoft.com/office/drawing/2014/main" id="{31B051E8-7A61-0E61-A0BE-55451B8C2231}"/>
              </a:ext>
            </a:extLst>
          </p:cNvPr>
          <p:cNvSpPr/>
          <p:nvPr/>
        </p:nvSpPr>
        <p:spPr>
          <a:xfrm>
            <a:off x="8142298" y="1109647"/>
            <a:ext cx="3467701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Spagi_76_Chairs_V_1.xml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8A9CC578-FF69-F36D-7C74-DC65F2D0ECFA}"/>
              </a:ext>
            </a:extLst>
          </p:cNvPr>
          <p:cNvSpPr txBox="1"/>
          <p:nvPr/>
        </p:nvSpPr>
        <p:spPr>
          <a:xfrm>
            <a:off x="0" y="270415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ReservationLayoutXml.js</a:t>
            </a:r>
          </a:p>
        </p:txBody>
      </p:sp>
    </p:spTree>
    <p:extLst>
      <p:ext uri="{BB962C8B-B14F-4D97-AF65-F5344CB8AC3E}">
        <p14:creationId xmlns:p14="http://schemas.microsoft.com/office/powerpoint/2010/main" val="29870627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C846781D-07C0-037D-ACF5-5D2FBB73C8EB}"/>
              </a:ext>
            </a:extLst>
          </p:cNvPr>
          <p:cNvSpPr txBox="1"/>
          <p:nvPr/>
        </p:nvSpPr>
        <p:spPr>
          <a:xfrm>
            <a:off x="0" y="270415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ReservationEventXml.js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CF1B6AC-5821-E669-900B-8CF8C0E39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9696" y="1662594"/>
            <a:ext cx="3664128" cy="4031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2598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B05A1FD6-C18D-2758-2796-BD7FE3AFCB74}"/>
              </a:ext>
            </a:extLst>
          </p:cNvPr>
          <p:cNvSpPr/>
          <p:nvPr/>
        </p:nvSpPr>
        <p:spPr>
          <a:xfrm>
            <a:off x="8285985" y="5443761"/>
            <a:ext cx="2860861" cy="5332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PremisesData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Premises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organization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E355C1CA-2974-1CCB-37CE-B57EF754CC91}"/>
              </a:ext>
            </a:extLst>
          </p:cNvPr>
          <p:cNvSpPr/>
          <p:nvPr/>
        </p:nvSpPr>
        <p:spPr>
          <a:xfrm>
            <a:off x="197650" y="675991"/>
            <a:ext cx="2860861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LayoutFileData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creation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HTML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files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78008E3-9A1E-CBD9-E2C0-A5FC89B22327}"/>
              </a:ext>
            </a:extLst>
          </p:cNvPr>
          <p:cNvSpPr/>
          <p:nvPr/>
        </p:nvSpPr>
        <p:spPr>
          <a:xfrm>
            <a:off x="197648" y="3835566"/>
            <a:ext cx="2860861" cy="5332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GeneralTableData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General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like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colors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234E0EB-1D5B-3EC7-F3BB-C433D4F1746F}"/>
              </a:ext>
            </a:extLst>
          </p:cNvPr>
          <p:cNvSpPr/>
          <p:nvPr/>
        </p:nvSpPr>
        <p:spPr>
          <a:xfrm>
            <a:off x="8285986" y="2150434"/>
            <a:ext cx="2860861" cy="5332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StageData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Stage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42A4A2B-BCF8-FA21-4EE5-A3674E7C6FB2}"/>
              </a:ext>
            </a:extLst>
          </p:cNvPr>
          <p:cNvSpPr/>
          <p:nvPr/>
        </p:nvSpPr>
        <p:spPr>
          <a:xfrm>
            <a:off x="8285985" y="2812073"/>
            <a:ext cx="2860861" cy="5332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CashierData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Cashier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45E4A86-D2E7-A8EA-5D7A-E803474CD0E3}"/>
              </a:ext>
            </a:extLst>
          </p:cNvPr>
          <p:cNvSpPr/>
          <p:nvPr/>
        </p:nvSpPr>
        <p:spPr>
          <a:xfrm>
            <a:off x="8285985" y="3466278"/>
            <a:ext cx="2860861" cy="5332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TextImageCaptions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image captions for buttons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A37BC87B-1617-CF66-BE19-C98971AA94A0}"/>
              </a:ext>
            </a:extLst>
          </p:cNvPr>
          <p:cNvSpPr/>
          <p:nvPr/>
        </p:nvSpPr>
        <p:spPr>
          <a:xfrm>
            <a:off x="8285985" y="4120483"/>
            <a:ext cx="2860861" cy="5332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ButtonData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Button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0F30A51A-13E9-F446-F91B-44C183704E03}"/>
              </a:ext>
            </a:extLst>
          </p:cNvPr>
          <p:cNvSpPr/>
          <p:nvPr/>
        </p:nvSpPr>
        <p:spPr>
          <a:xfrm>
            <a:off x="8285985" y="4782122"/>
            <a:ext cx="2860861" cy="5332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DoorData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Door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D9BADC70-C098-035C-E3F6-ED4A3601919C}"/>
              </a:ext>
            </a:extLst>
          </p:cNvPr>
          <p:cNvSpPr/>
          <p:nvPr/>
        </p:nvSpPr>
        <p:spPr>
          <a:xfrm>
            <a:off x="3668772" y="712196"/>
            <a:ext cx="2860861" cy="5332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TableData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41521CB6-3439-4F6E-05ED-ECA5CE77D4B2}"/>
              </a:ext>
            </a:extLst>
          </p:cNvPr>
          <p:cNvSpPr/>
          <p:nvPr/>
        </p:nvSpPr>
        <p:spPr>
          <a:xfrm>
            <a:off x="8248982" y="864015"/>
            <a:ext cx="2860861" cy="5332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GroupData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EFD8B9C7-B269-0AF2-6974-2851DFC686DC}"/>
              </a:ext>
            </a:extLst>
          </p:cNvPr>
          <p:cNvSpPr/>
          <p:nvPr/>
        </p:nvSpPr>
        <p:spPr>
          <a:xfrm>
            <a:off x="8248982" y="1473620"/>
            <a:ext cx="2860861" cy="5332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LayoutDataInput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Checks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B5B2C002-96D3-16AF-B614-7AE6C90F6880}"/>
              </a:ext>
            </a:extLst>
          </p:cNvPr>
          <p:cNvSpPr/>
          <p:nvPr/>
        </p:nvSpPr>
        <p:spPr>
          <a:xfrm>
            <a:off x="197647" y="1237062"/>
            <a:ext cx="2860861" cy="17301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m_layout_xml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m_case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m_html_name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…</a:t>
            </a: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setDataFromXml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checkData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getFileCase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	       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setFileCase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getHtmlName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       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setHtmlName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getDescription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setDescription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getNumberButtonId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setButtonIdArray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getButtonId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setButtonId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87DF764A-A282-71EF-4006-005EB28541D1}"/>
              </a:ext>
            </a:extLst>
          </p:cNvPr>
          <p:cNvSpPr/>
          <p:nvPr/>
        </p:nvSpPr>
        <p:spPr>
          <a:xfrm>
            <a:off x="197645" y="3083553"/>
            <a:ext cx="2860861" cy="60042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 functions </a:t>
            </a:r>
          </a:p>
          <a:p>
            <a:r>
              <a:rPr lang="en-US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getLayoutFileDataArrayFromXml</a:t>
            </a:r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layout_xml</a:t>
            </a:r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getLayoutFileDataFromXml</a:t>
            </a:r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layout_xml</a:t>
            </a:r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file_number</a:t>
            </a:r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70337D86-4AF3-FC82-B64B-185E0E72261A}"/>
              </a:ext>
            </a:extLst>
          </p:cNvPr>
          <p:cNvSpPr/>
          <p:nvPr/>
        </p:nvSpPr>
        <p:spPr>
          <a:xfrm>
            <a:off x="197647" y="4368865"/>
            <a:ext cx="2860861" cy="17301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m_layout_xml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m_case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m_color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…</a:t>
            </a: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setDataFromXml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checkData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getColor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	       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setColor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getStrokeColor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setStrokeColor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getStrokeWidth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setStrokeWidth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getTextRelProcen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..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setTextRelProc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getTextColor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setTextColor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20D30B7E-5F60-3EB7-E90A-94B360922B3D}"/>
              </a:ext>
            </a:extLst>
          </p:cNvPr>
          <p:cNvSpPr/>
          <p:nvPr/>
        </p:nvSpPr>
        <p:spPr>
          <a:xfrm>
            <a:off x="197646" y="6205958"/>
            <a:ext cx="2860861" cy="42639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 function </a:t>
            </a:r>
          </a:p>
          <a:p>
            <a:r>
              <a:rPr lang="en-US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getGeneralTableDataFromXml</a:t>
            </a:r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layout_xml</a:t>
            </a:r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84CAE1A7-CCFB-3845-7E1E-306AFA85A916}"/>
              </a:ext>
            </a:extLst>
          </p:cNvPr>
          <p:cNvSpPr/>
          <p:nvPr/>
        </p:nvSpPr>
        <p:spPr>
          <a:xfrm>
            <a:off x="3668771" y="1299744"/>
            <a:ext cx="2860861" cy="261945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m_layout_xml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m_case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m_html_name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…</a:t>
            </a: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setDataFromXml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checkData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getNumber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	       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setNumber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getUpperLeftX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       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setUpperLeftX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getUpperLeftY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       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setUpperLeftY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getWidth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setWidth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getHeight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setHeight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getNumberLeftRightSeats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getSeatLeftArray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setSeatLeftArray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getSeatRightArray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setSeatRightArray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getSeatUpper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setSeatUpper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getSeatLower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setSeatLower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getText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setText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9AFB147F-6041-B4DC-40EA-0C2AAB650799}"/>
              </a:ext>
            </a:extLst>
          </p:cNvPr>
          <p:cNvSpPr/>
          <p:nvPr/>
        </p:nvSpPr>
        <p:spPr>
          <a:xfrm>
            <a:off x="3668771" y="4052629"/>
            <a:ext cx="2860861" cy="80642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 functions </a:t>
            </a:r>
          </a:p>
          <a:p>
            <a:r>
              <a:rPr lang="en-US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getTableDataArrayFromXml</a:t>
            </a:r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layout_xml</a:t>
            </a:r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getTableDataFromXml</a:t>
            </a:r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layout_xml</a:t>
            </a:r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table_number</a:t>
            </a:r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835A2220-808B-EF36-88C7-0857FAE5AF6D}"/>
              </a:ext>
            </a:extLst>
          </p:cNvPr>
          <p:cNvSpPr txBox="1"/>
          <p:nvPr/>
        </p:nvSpPr>
        <p:spPr>
          <a:xfrm>
            <a:off x="0" y="173506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ReservationLayoutCommon.js</a:t>
            </a:r>
          </a:p>
        </p:txBody>
      </p:sp>
    </p:spTree>
    <p:extLst>
      <p:ext uri="{BB962C8B-B14F-4D97-AF65-F5344CB8AC3E}">
        <p14:creationId xmlns:p14="http://schemas.microsoft.com/office/powerpoint/2010/main" val="29220010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C206C256-1A99-6BCD-2ACD-609AD8F13C1A}"/>
              </a:ext>
            </a:extLst>
          </p:cNvPr>
          <p:cNvSpPr/>
          <p:nvPr/>
        </p:nvSpPr>
        <p:spPr>
          <a:xfrm>
            <a:off x="889025" y="789188"/>
            <a:ext cx="2410359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LayoutSvg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Constructs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all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SVG code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72E17D6F-1659-FD83-533F-BC7FCA20CEC4}"/>
              </a:ext>
            </a:extLst>
          </p:cNvPr>
          <p:cNvSpPr/>
          <p:nvPr/>
        </p:nvSpPr>
        <p:spPr>
          <a:xfrm>
            <a:off x="889022" y="1350259"/>
            <a:ext cx="2410359" cy="227670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m_layout_xml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m_button_id_array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m_scale_dimension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m_style_block_svg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m_svg_code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millimeterToPixel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262A41B-7C35-0C42-A020-ABDC599B847B}"/>
              </a:ext>
            </a:extLst>
          </p:cNvPr>
          <p:cNvSpPr/>
          <p:nvPr/>
        </p:nvSpPr>
        <p:spPr>
          <a:xfrm>
            <a:off x="3424833" y="789187"/>
            <a:ext cx="2410359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PremisesSvg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Constructs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premises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SVG code 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8267995-B152-E00C-CD20-F01F53416134}"/>
              </a:ext>
            </a:extLst>
          </p:cNvPr>
          <p:cNvSpPr/>
          <p:nvPr/>
        </p:nvSpPr>
        <p:spPr>
          <a:xfrm>
            <a:off x="3424830" y="1350258"/>
            <a:ext cx="2410359" cy="227670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m_layout_xml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m_button_id_array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m_scale_dimension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m_style_wall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m_svg_code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82002B4-EDFC-550C-20E8-78D2DB19060B}"/>
              </a:ext>
            </a:extLst>
          </p:cNvPr>
          <p:cNvSpPr/>
          <p:nvPr/>
        </p:nvSpPr>
        <p:spPr>
          <a:xfrm>
            <a:off x="889022" y="3730350"/>
            <a:ext cx="2410359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ButtonSvg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Constructs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buttons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SVG code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11B2B2B-2BFB-B60F-E8D9-42B03ED1DF1F}"/>
              </a:ext>
            </a:extLst>
          </p:cNvPr>
          <p:cNvSpPr/>
          <p:nvPr/>
        </p:nvSpPr>
        <p:spPr>
          <a:xfrm>
            <a:off x="889019" y="4291421"/>
            <a:ext cx="2410359" cy="227670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m_layout_xml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m_button_id_array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m_scale_dimension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m_style_rect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m_svg_code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getButtonDataArray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oneButton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FF817FF-A18D-92F6-083B-D049AC1DBFEE}"/>
              </a:ext>
            </a:extLst>
          </p:cNvPr>
          <p:cNvSpPr/>
          <p:nvPr/>
        </p:nvSpPr>
        <p:spPr>
          <a:xfrm>
            <a:off x="3424833" y="3730350"/>
            <a:ext cx="2410359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StageSvg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Constructs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stage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SVG code 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243B339-B492-402A-2DDD-D188BA2AD1A2}"/>
              </a:ext>
            </a:extLst>
          </p:cNvPr>
          <p:cNvSpPr/>
          <p:nvPr/>
        </p:nvSpPr>
        <p:spPr>
          <a:xfrm>
            <a:off x="3424830" y="4291421"/>
            <a:ext cx="2410359" cy="227670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m_layout_xml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m_button_id_array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m_scale_dimension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m_svg_code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DBB31766-542E-3E0A-D547-FFCC23AEBD36}"/>
              </a:ext>
            </a:extLst>
          </p:cNvPr>
          <p:cNvSpPr/>
          <p:nvPr/>
        </p:nvSpPr>
        <p:spPr>
          <a:xfrm>
            <a:off x="5979492" y="789187"/>
            <a:ext cx="2410359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CashierSvg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Constructs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cashier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SVG code 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8AF50C79-8B50-927D-C535-1170737E1279}"/>
              </a:ext>
            </a:extLst>
          </p:cNvPr>
          <p:cNvSpPr/>
          <p:nvPr/>
        </p:nvSpPr>
        <p:spPr>
          <a:xfrm>
            <a:off x="5979489" y="1350258"/>
            <a:ext cx="2410359" cy="227670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m_layout_xml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m_button_id_array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m_scale_dimension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m_svg_code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6E83BF11-6215-B61C-B1FC-2216D3D65530}"/>
              </a:ext>
            </a:extLst>
          </p:cNvPr>
          <p:cNvSpPr/>
          <p:nvPr/>
        </p:nvSpPr>
        <p:spPr>
          <a:xfrm>
            <a:off x="5960641" y="3739748"/>
            <a:ext cx="2410359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DoorSvg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Constructs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doors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SVG code 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0752061C-512A-F2AA-22EF-BAACC55C3FE8}"/>
              </a:ext>
            </a:extLst>
          </p:cNvPr>
          <p:cNvSpPr/>
          <p:nvPr/>
        </p:nvSpPr>
        <p:spPr>
          <a:xfrm>
            <a:off x="5960638" y="4300819"/>
            <a:ext cx="2410359" cy="227670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m_layout_xml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m_button_id_array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m_scale_dimension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m_svg_code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oneDoor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2433AB6F-8DD1-9D35-3B3A-7D79D033FDCD}"/>
              </a:ext>
            </a:extLst>
          </p:cNvPr>
          <p:cNvSpPr/>
          <p:nvPr/>
        </p:nvSpPr>
        <p:spPr>
          <a:xfrm>
            <a:off x="8553010" y="789187"/>
            <a:ext cx="2410359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TableSvg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Constructs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SVG code 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7CBA60D5-8EC6-2B40-0BD9-38DA9FE5CB0C}"/>
              </a:ext>
            </a:extLst>
          </p:cNvPr>
          <p:cNvSpPr/>
          <p:nvPr/>
        </p:nvSpPr>
        <p:spPr>
          <a:xfrm>
            <a:off x="8553007" y="1350257"/>
            <a:ext cx="2410359" cy="52272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m_layout_xml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m_button_id_array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m_scale_dimension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m_color_seat_circle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m_fill_color_circle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m_color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m_stroke_color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m_stroke_width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m_text_rel_x_procent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m_text_rel_y_procent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m_text_color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m_svg_code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setGeneralData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oneTable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tableRectangle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tableText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allSeats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twoSeats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oneSeat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circleEventFunction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circleRadius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getCirclePixelCoordinatesX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getCirclePixelCoordinatesY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getSeatCharacterLeft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getSeatCharacterRight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83B0BB8F-8213-8CDA-01F8-7589C1969D26}"/>
              </a:ext>
            </a:extLst>
          </p:cNvPr>
          <p:cNvSpPr txBox="1"/>
          <p:nvPr/>
        </p:nvSpPr>
        <p:spPr>
          <a:xfrm>
            <a:off x="0" y="173506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ReservationLayoutSvg.js</a:t>
            </a:r>
          </a:p>
        </p:txBody>
      </p:sp>
    </p:spTree>
    <p:extLst>
      <p:ext uri="{BB962C8B-B14F-4D97-AF65-F5344CB8AC3E}">
        <p14:creationId xmlns:p14="http://schemas.microsoft.com/office/powerpoint/2010/main" val="34059837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B858DDCA-486F-DFCB-C4F4-02C8B9509B97}"/>
              </a:ext>
            </a:extLst>
          </p:cNvPr>
          <p:cNvSpPr/>
          <p:nvPr/>
        </p:nvSpPr>
        <p:spPr>
          <a:xfrm>
            <a:off x="412314" y="317792"/>
            <a:ext cx="3245285" cy="13790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ReservationLayoutHtml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de-CH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code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HTML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ctr"/>
            <a:endParaRPr lang="de-CH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8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AddReservation.htm, MakeReservation.htm, SearchReservation.htm, ShowLayout.htm, EventReservation.htm, ReservationList.htm, ReservationPrint.htm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FF5C768D-5460-3046-F1D8-B092BA2F0E0A}"/>
              </a:ext>
            </a:extLst>
          </p:cNvPr>
          <p:cNvSpPr/>
          <p:nvPr/>
        </p:nvSpPr>
        <p:spPr>
          <a:xfrm>
            <a:off x="412313" y="1696823"/>
            <a:ext cx="3245286" cy="20456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m_layout_xml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m_output_dir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m_layout_file_case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m_button_id_array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m_layout_file_description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m_html_code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code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HTML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        Returns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HTML code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B863C8A-449C-1A13-1CA0-46C134E3C471}"/>
              </a:ext>
            </a:extLst>
          </p:cNvPr>
          <p:cNvSpPr txBox="1"/>
          <p:nvPr/>
        </p:nvSpPr>
        <p:spPr>
          <a:xfrm>
            <a:off x="0" y="173506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ReservationLayoutHtml.js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617247C-D33A-45E3-0863-8591D391B66D}"/>
              </a:ext>
            </a:extLst>
          </p:cNvPr>
          <p:cNvSpPr/>
          <p:nvPr/>
        </p:nvSpPr>
        <p:spPr>
          <a:xfrm>
            <a:off x="412313" y="3711802"/>
            <a:ext cx="3245285" cy="7568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LayoutStyle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de-CH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header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&lt;style&gt;  code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22025F71-46C4-EFEC-DE3F-A5637F4ABD54}"/>
              </a:ext>
            </a:extLst>
          </p:cNvPr>
          <p:cNvSpPr/>
          <p:nvPr/>
        </p:nvSpPr>
        <p:spPr>
          <a:xfrm>
            <a:off x="412312" y="4468663"/>
            <a:ext cx="3245286" cy="19395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m_layout_xml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m_output_dir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m_layout_file_case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m_html_style_code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JavaScript code 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        Returns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JavaScript code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 @media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@page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statements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C03532F4-A8C5-5EF5-1450-E4EA4C883F08}"/>
              </a:ext>
            </a:extLst>
          </p:cNvPr>
          <p:cNvSpPr/>
          <p:nvPr/>
        </p:nvSpPr>
        <p:spPr>
          <a:xfrm>
            <a:off x="4296157" y="817415"/>
            <a:ext cx="3245285" cy="7568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LayoutBody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de-CH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body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HTML code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F6F67D9E-121F-B623-50AD-F7D386DC1D2C}"/>
              </a:ext>
            </a:extLst>
          </p:cNvPr>
          <p:cNvSpPr/>
          <p:nvPr/>
        </p:nvSpPr>
        <p:spPr>
          <a:xfrm>
            <a:off x="4296156" y="1574276"/>
            <a:ext cx="3245286" cy="328995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m_layout_xml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m_output_dir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m_layout_file_case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m_button_id_array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m_html_body_code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body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HTML code 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        Returns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body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HTML code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setXml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 Global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XML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divSearch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&lt;div&gt;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seats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divSelectEvent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&lt;div&gt;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paragraphDisplayEvent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&lt;div&gt;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layoutSvgTrTd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All &lt;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svg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code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imageSponsors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Sponsor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bodyReservationPrint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Print code (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windows.write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bodyReservationList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List code (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windows.write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startString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&lt;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body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onload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BB1EDC33-C4F2-D61D-4B4D-12E93C994F16}"/>
              </a:ext>
            </a:extLst>
          </p:cNvPr>
          <p:cNvSpPr/>
          <p:nvPr/>
        </p:nvSpPr>
        <p:spPr>
          <a:xfrm>
            <a:off x="7652099" y="817415"/>
            <a:ext cx="3245285" cy="7568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LayoutScript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de-CH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header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&lt;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script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 code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E1214645-7643-34D7-A504-BDD07B87DA0F}"/>
              </a:ext>
            </a:extLst>
          </p:cNvPr>
          <p:cNvSpPr/>
          <p:nvPr/>
        </p:nvSpPr>
        <p:spPr>
          <a:xfrm>
            <a:off x="7652098" y="1574276"/>
            <a:ext cx="3245286" cy="298829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m_layout_xml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m_output_dir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m_layout_file_case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m_html_script_code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JavaScript code 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        Returns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JavaScript code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addIncludeJavaScripts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include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files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setEventFunctions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Seat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code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setMouseDownMouseOver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Mouse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events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getSeatEventFunctions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mouse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functions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mainFunction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Main (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onload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code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noScript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Instructions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JavaScript not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allowed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tempMainComments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tempMainFunction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3697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E37C5640-4119-299C-C5A9-B3E4BF88F9C8}"/>
              </a:ext>
            </a:extLst>
          </p:cNvPr>
          <p:cNvSpPr txBox="1"/>
          <p:nvPr/>
        </p:nvSpPr>
        <p:spPr>
          <a:xfrm>
            <a:off x="0" y="270415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ReservationLayout.htm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5589BFB1-0E5A-52EF-A6E6-82CED99E30C2}"/>
              </a:ext>
            </a:extLst>
          </p:cNvPr>
          <p:cNvSpPr/>
          <p:nvPr/>
        </p:nvSpPr>
        <p:spPr>
          <a:xfrm>
            <a:off x="301998" y="1337581"/>
            <a:ext cx="4552806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ReservationLayout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Create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premises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504FA9B9-1F5F-57BA-5E4E-AD0FA3306E44}"/>
              </a:ext>
            </a:extLst>
          </p:cNvPr>
          <p:cNvSpPr/>
          <p:nvPr/>
        </p:nvSpPr>
        <p:spPr>
          <a:xfrm>
            <a:off x="301998" y="1908050"/>
            <a:ext cx="4552806" cy="250538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&lt;html&gt;</a:t>
            </a: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38D4641-1529-4778-F19B-788A21D229DE}"/>
              </a:ext>
            </a:extLst>
          </p:cNvPr>
          <p:cNvSpPr/>
          <p:nvPr/>
        </p:nvSpPr>
        <p:spPr>
          <a:xfrm>
            <a:off x="410405" y="2289117"/>
            <a:ext cx="4302998" cy="8117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&lt;header&gt;</a:t>
            </a:r>
          </a:p>
          <a:p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Included external </a:t>
            </a:r>
            <a:r>
              <a:rPr lang="en-US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Javascripts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12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Utils_20241111.js, TODO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85299A7-903D-691C-A721-D27847BFD0F4}"/>
              </a:ext>
            </a:extLst>
          </p:cNvPr>
          <p:cNvSpPr/>
          <p:nvPr/>
        </p:nvSpPr>
        <p:spPr>
          <a:xfrm>
            <a:off x="410404" y="3170910"/>
            <a:ext cx="4302998" cy="8117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&lt;body&gt;</a:t>
            </a:r>
          </a:p>
          <a:p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Onload function: </a:t>
            </a:r>
            <a:r>
              <a:rPr lang="en-US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initReservationLayout</a:t>
            </a: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&lt;div&gt; elements are defined on another picture</a:t>
            </a:r>
          </a:p>
          <a:p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972174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5526E583-3EB5-058F-AF67-4EC9C6251CC2}"/>
              </a:ext>
            </a:extLst>
          </p:cNvPr>
          <p:cNvSpPr/>
          <p:nvPr/>
        </p:nvSpPr>
        <p:spPr>
          <a:xfrm>
            <a:off x="8823488" y="3858498"/>
            <a:ext cx="280352" cy="3221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7695202-0A8C-B75A-D794-C4130D4AAB0D}"/>
              </a:ext>
            </a:extLst>
          </p:cNvPr>
          <p:cNvSpPr/>
          <p:nvPr/>
        </p:nvSpPr>
        <p:spPr>
          <a:xfrm>
            <a:off x="768624" y="847614"/>
            <a:ext cx="1804894" cy="3221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initReservationLayout</a:t>
            </a: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B6BDAA3-79F7-C440-D217-4A9EE2377B01}"/>
              </a:ext>
            </a:extLst>
          </p:cNvPr>
          <p:cNvSpPr/>
          <p:nvPr/>
        </p:nvSpPr>
        <p:spPr>
          <a:xfrm>
            <a:off x="316137" y="1356661"/>
            <a:ext cx="2709867" cy="3221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createReservationLayoutControls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D4B040C-3A50-D38A-9267-69909D988A58}"/>
              </a:ext>
            </a:extLst>
          </p:cNvPr>
          <p:cNvSpPr/>
          <p:nvPr/>
        </p:nvSpPr>
        <p:spPr>
          <a:xfrm>
            <a:off x="6133706" y="970025"/>
            <a:ext cx="2666187" cy="3221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createUploadLayoutFiles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7B9307D-3D73-EAD7-5FDB-BFF0C4F1452D}"/>
              </a:ext>
            </a:extLst>
          </p:cNvPr>
          <p:cNvSpPr/>
          <p:nvPr/>
        </p:nvSpPr>
        <p:spPr>
          <a:xfrm>
            <a:off x="6153243" y="1565872"/>
            <a:ext cx="2654526" cy="3221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construcPathToResultDirectory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FF847E1-A99A-3618-53D8-7A4658DEFC09}"/>
              </a:ext>
            </a:extLst>
          </p:cNvPr>
          <p:cNvSpPr/>
          <p:nvPr/>
        </p:nvSpPr>
        <p:spPr>
          <a:xfrm>
            <a:off x="6157301" y="2149384"/>
            <a:ext cx="2666187" cy="3221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getLayoutFileDataArrayFromXml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7095E30-1F70-1AD4-AB3A-B40844675415}"/>
              </a:ext>
            </a:extLst>
          </p:cNvPr>
          <p:cNvSpPr/>
          <p:nvPr/>
        </p:nvSpPr>
        <p:spPr>
          <a:xfrm>
            <a:off x="9103840" y="1907115"/>
            <a:ext cx="1889736" cy="3221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LayoutFileData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F3DF33EA-EFFD-B333-46AB-84F4BD27DEA6}"/>
              </a:ext>
            </a:extLst>
          </p:cNvPr>
          <p:cNvSpPr/>
          <p:nvPr/>
        </p:nvSpPr>
        <p:spPr>
          <a:xfrm>
            <a:off x="9103840" y="2229222"/>
            <a:ext cx="1889736" cy="56390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m_layout_xml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m_case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m_html_name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5A6F37A1-EAC4-9DB8-2464-FEE313F1072E}"/>
              </a:ext>
            </a:extLst>
          </p:cNvPr>
          <p:cNvSpPr/>
          <p:nvPr/>
        </p:nvSpPr>
        <p:spPr>
          <a:xfrm>
            <a:off x="6096000" y="3721629"/>
            <a:ext cx="2718062" cy="59584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recursiveFileCreation</a:t>
            </a: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UtilServer.saveFileCallback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C7694AA-3393-2A5A-78B2-3E1F6E019D14}"/>
              </a:ext>
            </a:extLst>
          </p:cNvPr>
          <p:cNvSpPr/>
          <p:nvPr/>
        </p:nvSpPr>
        <p:spPr>
          <a:xfrm>
            <a:off x="6096000" y="2741315"/>
            <a:ext cx="2718062" cy="7104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Loop create global array with HTML content and global array with HTML code 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21EC3CFC-FA26-1E9E-6B0C-E36B11205113}"/>
              </a:ext>
            </a:extLst>
          </p:cNvPr>
          <p:cNvSpPr/>
          <p:nvPr/>
        </p:nvSpPr>
        <p:spPr>
          <a:xfrm>
            <a:off x="9233894" y="3755458"/>
            <a:ext cx="2411568" cy="5620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 </a:t>
            </a:r>
            <a:r>
              <a:rPr lang="en-US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g_path_file_name_array</a:t>
            </a: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 </a:t>
            </a:r>
            <a:r>
              <a:rPr lang="en-US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g_layout_html_code_array</a:t>
            </a: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B00C1A8E-6453-5E24-3893-8C1E3941DE1E}"/>
              </a:ext>
            </a:extLst>
          </p:cNvPr>
          <p:cNvSpPr/>
          <p:nvPr/>
        </p:nvSpPr>
        <p:spPr>
          <a:xfrm>
            <a:off x="6086573" y="4587300"/>
            <a:ext cx="2718062" cy="3221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afterSaveAllHtml</a:t>
            </a:r>
            <a:endParaRPr lang="en-US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A29224F6-C036-F233-AD97-1F45123FDF1E}"/>
              </a:ext>
            </a:extLst>
          </p:cNvPr>
          <p:cNvCxnSpPr>
            <a:stCxn id="11" idx="2"/>
            <a:endCxn id="15" idx="0"/>
          </p:cNvCxnSpPr>
          <p:nvPr/>
        </p:nvCxnSpPr>
        <p:spPr>
          <a:xfrm flipH="1">
            <a:off x="7445604" y="4317476"/>
            <a:ext cx="9427" cy="2698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90EAFCDC-193C-80F4-FFCD-10FD68EA5C2E}"/>
              </a:ext>
            </a:extLst>
          </p:cNvPr>
          <p:cNvCxnSpPr/>
          <p:nvPr/>
        </p:nvCxnSpPr>
        <p:spPr>
          <a:xfrm flipH="1">
            <a:off x="7445604" y="3451805"/>
            <a:ext cx="9427" cy="2698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30BA8A1D-8658-12BA-8CA7-C82C6592B306}"/>
              </a:ext>
            </a:extLst>
          </p:cNvPr>
          <p:cNvCxnSpPr/>
          <p:nvPr/>
        </p:nvCxnSpPr>
        <p:spPr>
          <a:xfrm flipH="1">
            <a:off x="7471079" y="2481260"/>
            <a:ext cx="9427" cy="2698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FE508AB9-7579-EEA0-9EBB-10D4B59217C3}"/>
              </a:ext>
            </a:extLst>
          </p:cNvPr>
          <p:cNvCxnSpPr/>
          <p:nvPr/>
        </p:nvCxnSpPr>
        <p:spPr>
          <a:xfrm flipH="1">
            <a:off x="7462059" y="1879560"/>
            <a:ext cx="9427" cy="2698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FA495624-C149-4CAF-FEE3-776A88190589}"/>
              </a:ext>
            </a:extLst>
          </p:cNvPr>
          <p:cNvCxnSpPr/>
          <p:nvPr/>
        </p:nvCxnSpPr>
        <p:spPr>
          <a:xfrm flipH="1">
            <a:off x="7494674" y="1281271"/>
            <a:ext cx="9427" cy="2698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hteck 1">
            <a:extLst>
              <a:ext uri="{FF2B5EF4-FFF2-40B4-BE49-F238E27FC236}">
                <a16:creationId xmlns:a16="http://schemas.microsoft.com/office/drawing/2014/main" id="{948304D1-9B2A-8074-6A67-06B3E462998E}"/>
              </a:ext>
            </a:extLst>
          </p:cNvPr>
          <p:cNvSpPr/>
          <p:nvPr/>
        </p:nvSpPr>
        <p:spPr>
          <a:xfrm>
            <a:off x="1104027" y="2281979"/>
            <a:ext cx="2144754" cy="3351126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de-CH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dirFileAnyCase</a:t>
            </a:r>
            <a:endParaRPr lang="de-CH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2299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92D30EA1-D3B0-851E-30E8-A6575C1364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874" y="1603504"/>
            <a:ext cx="2801501" cy="4764525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B9304E12-BACA-7637-EC37-3D67A6621DB5}"/>
              </a:ext>
            </a:extLst>
          </p:cNvPr>
          <p:cNvSpPr txBox="1"/>
          <p:nvPr/>
        </p:nvSpPr>
        <p:spPr>
          <a:xfrm>
            <a:off x="1" y="173506"/>
            <a:ext cx="42041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SelectReservation.htm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6E581A42-A421-466A-C600-427C7B354EC4}"/>
              </a:ext>
            </a:extLst>
          </p:cNvPr>
          <p:cNvSpPr/>
          <p:nvPr/>
        </p:nvSpPr>
        <p:spPr>
          <a:xfrm>
            <a:off x="4204139" y="1862381"/>
            <a:ext cx="2866668" cy="45056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392DE28-1A0F-C94D-6094-EB10A236DBBE}"/>
              </a:ext>
            </a:extLst>
          </p:cNvPr>
          <p:cNvSpPr/>
          <p:nvPr/>
        </p:nvSpPr>
        <p:spPr>
          <a:xfrm>
            <a:off x="4204139" y="1208684"/>
            <a:ext cx="2866668" cy="270781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b="1" dirty="0">
                <a:solidFill>
                  <a:schemeClr val="bg1">
                    <a:lumMod val="95000"/>
                  </a:schemeClr>
                </a:solidFill>
                <a:latin typeface="Arial Narrow" panose="020B0606020202030204" pitchFamily="34" charset="0"/>
              </a:rPr>
              <a:t>Name </a:t>
            </a:r>
            <a:r>
              <a:rPr lang="de-CH" sz="1400" b="1" dirty="0" err="1">
                <a:solidFill>
                  <a:schemeClr val="bg1">
                    <a:lumMod val="95000"/>
                  </a:schemeClr>
                </a:solidFill>
                <a:latin typeface="Arial Narrow" panose="020B0606020202030204" pitchFamily="34" charset="0"/>
              </a:rPr>
              <a:t>of</a:t>
            </a:r>
            <a:r>
              <a:rPr lang="de-CH" sz="1400" b="1" dirty="0">
                <a:solidFill>
                  <a:schemeClr val="bg1">
                    <a:lumMod val="9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de-CH" sz="1400" b="1" dirty="0" err="1">
                <a:solidFill>
                  <a:schemeClr val="bg1">
                    <a:lumMod val="95000"/>
                  </a:schemeClr>
                </a:solidFill>
                <a:latin typeface="Arial Narrow" panose="020B0606020202030204" pitchFamily="34" charset="0"/>
              </a:rPr>
              <a:t>the</a:t>
            </a:r>
            <a:r>
              <a:rPr lang="de-CH" sz="1400" b="1" dirty="0">
                <a:solidFill>
                  <a:schemeClr val="bg1">
                    <a:lumMod val="9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de-CH" sz="1400" b="1" dirty="0" err="1">
                <a:solidFill>
                  <a:schemeClr val="bg1">
                    <a:lumMod val="95000"/>
                  </a:schemeClr>
                </a:solidFill>
                <a:latin typeface="Arial Narrow" panose="020B0606020202030204" pitchFamily="34" charset="0"/>
              </a:rPr>
              <a:t>organizer</a:t>
            </a:r>
            <a:endParaRPr lang="de-CH" sz="1400" b="1" dirty="0">
              <a:solidFill>
                <a:schemeClr val="bg1">
                  <a:lumMod val="9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2A06DBEC-1F4B-1693-85D6-B70F77FD26EB}"/>
              </a:ext>
            </a:extLst>
          </p:cNvPr>
          <p:cNvSpPr/>
          <p:nvPr/>
        </p:nvSpPr>
        <p:spPr>
          <a:xfrm>
            <a:off x="4204139" y="1504157"/>
            <a:ext cx="2866668" cy="340966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/>
              <a:t>Name </a:t>
            </a:r>
            <a:r>
              <a:rPr lang="de-CH" sz="1400" dirty="0" err="1"/>
              <a:t>of</a:t>
            </a:r>
            <a:r>
              <a:rPr lang="de-CH" sz="1400" dirty="0"/>
              <a:t> </a:t>
            </a:r>
            <a:r>
              <a:rPr lang="de-CH" sz="1400" dirty="0" err="1"/>
              <a:t>the</a:t>
            </a:r>
            <a:r>
              <a:rPr lang="de-CH" sz="1400" dirty="0"/>
              <a:t> </a:t>
            </a:r>
            <a:r>
              <a:rPr lang="de-CH" sz="1400" dirty="0" err="1"/>
              <a:t>event</a:t>
            </a:r>
            <a:r>
              <a:rPr lang="de-CH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060184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F9A99B62-5B6F-EE42-A100-7C420F7BD4A6}"/>
              </a:ext>
            </a:extLst>
          </p:cNvPr>
          <p:cNvSpPr/>
          <p:nvPr/>
        </p:nvSpPr>
        <p:spPr>
          <a:xfrm>
            <a:off x="1074960" y="724176"/>
            <a:ext cx="2950505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CheckInputCreateDirs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Check/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directories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16AC4DAA-B896-A3BB-6301-9ED0C4061DC1}"/>
              </a:ext>
            </a:extLst>
          </p:cNvPr>
          <p:cNvSpPr/>
          <p:nvPr/>
        </p:nvSpPr>
        <p:spPr>
          <a:xfrm>
            <a:off x="1074957" y="1285247"/>
            <a:ext cx="2950505" cy="264670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m_global_variable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m_layout_files_data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LayoutFilesData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m_callback_success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m_callback_failure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m_relative_path_php_dir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checkCreate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checkCreateOrganisationDir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createOrganisationDir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checkCreateResultDir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069D57C4-953A-203B-29D6-C3AD3096CD95}"/>
              </a:ext>
            </a:extLst>
          </p:cNvPr>
          <p:cNvSpPr/>
          <p:nvPr/>
        </p:nvSpPr>
        <p:spPr>
          <a:xfrm>
            <a:off x="1008993" y="4126337"/>
            <a:ext cx="2950505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LayoutFilesData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ata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the creation of layout files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7E508982-0135-FE45-30DD-30C9CFA79A7C}"/>
              </a:ext>
            </a:extLst>
          </p:cNvPr>
          <p:cNvSpPr/>
          <p:nvPr/>
        </p:nvSpPr>
        <p:spPr>
          <a:xfrm>
            <a:off x="1008990" y="4687408"/>
            <a:ext cx="2950505" cy="17732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m_organisation_dir_name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m_result_directory_name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getOrganisationDir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setOrganisationDir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getResultDir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setResultDir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64684E0-5BC8-FD4D-7A6F-E1FAC0318CDB}"/>
              </a:ext>
            </a:extLst>
          </p:cNvPr>
          <p:cNvSpPr/>
          <p:nvPr/>
        </p:nvSpPr>
        <p:spPr>
          <a:xfrm>
            <a:off x="4501917" y="734481"/>
            <a:ext cx="2724345" cy="3221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: All member variables are set 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837097B6-3451-8D9F-46CA-36B31BDE7186}"/>
              </a:ext>
            </a:extLst>
          </p:cNvPr>
          <p:cNvSpPr/>
          <p:nvPr/>
        </p:nvSpPr>
        <p:spPr>
          <a:xfrm>
            <a:off x="4521858" y="1330328"/>
            <a:ext cx="2712430" cy="40978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checkCreate</a:t>
            </a:r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Check data. </a:t>
            </a:r>
          </a:p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not valid data call </a:t>
            </a:r>
            <a:r>
              <a:rPr lang="en-US" sz="9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m_callback_failure</a:t>
            </a:r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E678AE2-C14B-B222-2484-4ACDB032348D}"/>
              </a:ext>
            </a:extLst>
          </p:cNvPr>
          <p:cNvSpPr/>
          <p:nvPr/>
        </p:nvSpPr>
        <p:spPr>
          <a:xfrm>
            <a:off x="4525201" y="2033851"/>
            <a:ext cx="2724345" cy="49954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checkCreateOrganisationDir</a:t>
            </a:r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and set object </a:t>
            </a:r>
            <a:r>
              <a:rPr lang="en-US" sz="9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UtilFilesData</a:t>
            </a:r>
            <a:endParaRPr lang="en-US" sz="9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EB084130-B61B-D3CE-199C-2330FECC8CAB}"/>
              </a:ext>
            </a:extLst>
          </p:cNvPr>
          <p:cNvCxnSpPr/>
          <p:nvPr/>
        </p:nvCxnSpPr>
        <p:spPr>
          <a:xfrm flipH="1">
            <a:off x="5843063" y="1764027"/>
            <a:ext cx="9427" cy="2698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FDEBE546-3753-6AD6-CD2C-2774CA9D89A4}"/>
              </a:ext>
            </a:extLst>
          </p:cNvPr>
          <p:cNvCxnSpPr/>
          <p:nvPr/>
        </p:nvCxnSpPr>
        <p:spPr>
          <a:xfrm flipH="1">
            <a:off x="5852801" y="1042341"/>
            <a:ext cx="9427" cy="2698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eck 11">
            <a:extLst>
              <a:ext uri="{FF2B5EF4-FFF2-40B4-BE49-F238E27FC236}">
                <a16:creationId xmlns:a16="http://schemas.microsoft.com/office/drawing/2014/main" id="{612EFCB4-6F18-E6B0-2944-6803A9CFB577}"/>
              </a:ext>
            </a:extLst>
          </p:cNvPr>
          <p:cNvSpPr/>
          <p:nvPr/>
        </p:nvSpPr>
        <p:spPr>
          <a:xfrm>
            <a:off x="4557363" y="2803222"/>
            <a:ext cx="2724345" cy="49954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UtilFiles.dirFileAnyCase</a:t>
            </a:r>
            <a:endParaRPr lang="en-US" sz="9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9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Detemine</a:t>
            </a:r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if organization directory exists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31ECB8E7-D2F2-F8C4-68D3-FF8871BC1032}"/>
              </a:ext>
            </a:extLst>
          </p:cNvPr>
          <p:cNvCxnSpPr/>
          <p:nvPr/>
        </p:nvCxnSpPr>
        <p:spPr>
          <a:xfrm flipH="1">
            <a:off x="5875225" y="2533398"/>
            <a:ext cx="9427" cy="2698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hteck 14">
            <a:extLst>
              <a:ext uri="{FF2B5EF4-FFF2-40B4-BE49-F238E27FC236}">
                <a16:creationId xmlns:a16="http://schemas.microsoft.com/office/drawing/2014/main" id="{A57E7B24-F6E8-6A6E-8019-E20D03BFC1B7}"/>
              </a:ext>
            </a:extLst>
          </p:cNvPr>
          <p:cNvSpPr/>
          <p:nvPr/>
        </p:nvSpPr>
        <p:spPr>
          <a:xfrm>
            <a:off x="7531790" y="2803222"/>
            <a:ext cx="2724345" cy="49954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createOrganisationDir</a:t>
            </a:r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n-US" sz="9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Detemine</a:t>
            </a:r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if organization directory exists</a:t>
            </a:r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A5F20770-0808-82ED-3EAD-32E5901D7455}"/>
              </a:ext>
            </a:extLst>
          </p:cNvPr>
          <p:cNvCxnSpPr/>
          <p:nvPr/>
        </p:nvCxnSpPr>
        <p:spPr>
          <a:xfrm flipH="1">
            <a:off x="8893962" y="3302769"/>
            <a:ext cx="9427" cy="2698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79A91108-E36F-AAB0-B0D6-79F7BA68E0B8}"/>
              </a:ext>
            </a:extLst>
          </p:cNvPr>
          <p:cNvCxnSpPr>
            <a:cxnSpLocks/>
          </p:cNvCxnSpPr>
          <p:nvPr/>
        </p:nvCxnSpPr>
        <p:spPr>
          <a:xfrm flipH="1">
            <a:off x="5884652" y="3285408"/>
            <a:ext cx="12148" cy="4247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036E6625-3619-AB0D-8AF9-9E28E57939BF}"/>
              </a:ext>
            </a:extLst>
          </p:cNvPr>
          <p:cNvCxnSpPr>
            <a:cxnSpLocks/>
          </p:cNvCxnSpPr>
          <p:nvPr/>
        </p:nvCxnSpPr>
        <p:spPr>
          <a:xfrm flipH="1">
            <a:off x="5862228" y="3555232"/>
            <a:ext cx="3041161" cy="173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8EB2B9AD-C347-5F7B-0F7E-30D6D9F0487B}"/>
              </a:ext>
            </a:extLst>
          </p:cNvPr>
          <p:cNvCxnSpPr>
            <a:cxnSpLocks/>
          </p:cNvCxnSpPr>
          <p:nvPr/>
        </p:nvCxnSpPr>
        <p:spPr>
          <a:xfrm flipH="1">
            <a:off x="7281708" y="3041864"/>
            <a:ext cx="25008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hteck 26">
            <a:extLst>
              <a:ext uri="{FF2B5EF4-FFF2-40B4-BE49-F238E27FC236}">
                <a16:creationId xmlns:a16="http://schemas.microsoft.com/office/drawing/2014/main" id="{E711E7AD-BB49-E195-DF2C-752368178906}"/>
              </a:ext>
            </a:extLst>
          </p:cNvPr>
          <p:cNvSpPr/>
          <p:nvPr/>
        </p:nvSpPr>
        <p:spPr>
          <a:xfrm>
            <a:off x="4557362" y="3723972"/>
            <a:ext cx="2724345" cy="49954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checkCreateResultDir</a:t>
            </a:r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</a:p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and set object </a:t>
            </a:r>
            <a:r>
              <a:rPr lang="en-US" sz="9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UtilFilesData</a:t>
            </a:r>
            <a:endParaRPr lang="en-US" sz="9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47249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35900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7619D2C6-EC7D-E80A-7E30-B631DC911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8677" y="480149"/>
            <a:ext cx="3983851" cy="6293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453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B9304E12-BACA-7637-EC37-3D67A6621DB5}"/>
              </a:ext>
            </a:extLst>
          </p:cNvPr>
          <p:cNvSpPr txBox="1"/>
          <p:nvPr/>
        </p:nvSpPr>
        <p:spPr>
          <a:xfrm>
            <a:off x="1" y="173506"/>
            <a:ext cx="42041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AdminReservation.htm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29B5B9A-FF71-2720-B893-6C7264656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960" y="2326030"/>
            <a:ext cx="2718059" cy="4196108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6E581A42-A421-466A-C600-427C7B354EC4}"/>
              </a:ext>
            </a:extLst>
          </p:cNvPr>
          <p:cNvSpPr/>
          <p:nvPr/>
        </p:nvSpPr>
        <p:spPr>
          <a:xfrm>
            <a:off x="4601654" y="2315520"/>
            <a:ext cx="2866668" cy="423840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392DE28-1A0F-C94D-6094-EB10A236DBBE}"/>
              </a:ext>
            </a:extLst>
          </p:cNvPr>
          <p:cNvSpPr/>
          <p:nvPr/>
        </p:nvSpPr>
        <p:spPr>
          <a:xfrm>
            <a:off x="4588041" y="578063"/>
            <a:ext cx="2866668" cy="270781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b="1" dirty="0">
                <a:solidFill>
                  <a:schemeClr val="bg1">
                    <a:lumMod val="95000"/>
                  </a:schemeClr>
                </a:solidFill>
                <a:latin typeface="Arial Narrow" panose="020B0606020202030204" pitchFamily="34" charset="0"/>
              </a:rPr>
              <a:t>Reservation Admin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2B423DB-144C-6C1E-842B-A08F811A7097}"/>
              </a:ext>
            </a:extLst>
          </p:cNvPr>
          <p:cNvSpPr/>
          <p:nvPr/>
        </p:nvSpPr>
        <p:spPr>
          <a:xfrm>
            <a:off x="4588041" y="856124"/>
            <a:ext cx="286666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b="1" dirty="0">
                <a:solidFill>
                  <a:schemeClr val="tx1"/>
                </a:solidFill>
                <a:latin typeface="Aptos Narrow" panose="020B0004020202020204" pitchFamily="34" charset="0"/>
              </a:rPr>
              <a:t>   Dropdown </a:t>
            </a:r>
            <a:r>
              <a:rPr lang="de-CH" sz="1400" b="1" dirty="0" err="1">
                <a:solidFill>
                  <a:schemeClr val="tx1"/>
                </a:solidFill>
                <a:latin typeface="Aptos Narrow" panose="020B0004020202020204" pitchFamily="34" charset="0"/>
              </a:rPr>
              <a:t>event</a:t>
            </a:r>
            <a:r>
              <a:rPr lang="de-CH" sz="1400" b="1" dirty="0">
                <a:solidFill>
                  <a:schemeClr val="tx1"/>
                </a:solidFill>
                <a:latin typeface="Aptos Narrow" panose="020B0004020202020204" pitchFamily="34" charset="0"/>
              </a:rPr>
              <a:t> </a:t>
            </a:r>
            <a:r>
              <a:rPr lang="de-CH" sz="1400" b="1" dirty="0" err="1">
                <a:solidFill>
                  <a:schemeClr val="tx1"/>
                </a:solidFill>
                <a:latin typeface="Aptos Narrow" panose="020B0004020202020204" pitchFamily="34" charset="0"/>
              </a:rPr>
              <a:t>program</a:t>
            </a:r>
            <a:endParaRPr lang="de-CH" sz="1400" b="1" dirty="0">
              <a:solidFill>
                <a:schemeClr val="tx1"/>
              </a:solidFill>
              <a:latin typeface="Aptos Narrow" panose="020B0004020202020204" pitchFamily="34" charset="0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2A06DBEC-1F4B-1693-85D6-B70F77FD26EB}"/>
              </a:ext>
            </a:extLst>
          </p:cNvPr>
          <p:cNvSpPr/>
          <p:nvPr/>
        </p:nvSpPr>
        <p:spPr>
          <a:xfrm>
            <a:off x="4588041" y="1230370"/>
            <a:ext cx="2866668" cy="340966"/>
          </a:xfrm>
          <a:prstGeom prst="rect">
            <a:avLst/>
          </a:prstGeom>
          <a:solidFill>
            <a:schemeClr val="bg1">
              <a:lumMod val="5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dirty="0"/>
              <a:t>Name </a:t>
            </a:r>
            <a:r>
              <a:rPr lang="de-CH" sz="1400" dirty="0" err="1"/>
              <a:t>of</a:t>
            </a:r>
            <a:r>
              <a:rPr lang="de-CH" sz="1400" dirty="0"/>
              <a:t> </a:t>
            </a:r>
            <a:r>
              <a:rPr lang="de-CH" sz="1400" dirty="0" err="1"/>
              <a:t>the</a:t>
            </a:r>
            <a:r>
              <a:rPr lang="de-CH" sz="1400" dirty="0"/>
              <a:t> </a:t>
            </a:r>
            <a:r>
              <a:rPr lang="de-CH" sz="1400" dirty="0" err="1"/>
              <a:t>event</a:t>
            </a:r>
            <a:r>
              <a:rPr lang="de-CH" sz="1400" dirty="0"/>
              <a:t> 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9580863B-361B-6FFF-094A-D303C6F4C33B}"/>
              </a:ext>
            </a:extLst>
          </p:cNvPr>
          <p:cNvSpPr/>
          <p:nvPr/>
        </p:nvSpPr>
        <p:spPr>
          <a:xfrm>
            <a:off x="4588041" y="1974553"/>
            <a:ext cx="2866668" cy="3409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" name="Flussdiagramm: Alternativer Prozess 11">
            <a:extLst>
              <a:ext uri="{FF2B5EF4-FFF2-40B4-BE49-F238E27FC236}">
                <a16:creationId xmlns:a16="http://schemas.microsoft.com/office/drawing/2014/main" id="{7B63E0B4-D40A-F3EC-6EEF-05257EEC5933}"/>
              </a:ext>
            </a:extLst>
          </p:cNvPr>
          <p:cNvSpPr/>
          <p:nvPr/>
        </p:nvSpPr>
        <p:spPr>
          <a:xfrm>
            <a:off x="4675960" y="2062318"/>
            <a:ext cx="662044" cy="197228"/>
          </a:xfrm>
          <a:prstGeom prst="flowChartAlternateProcess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ptos Narrow" panose="020B0004020202020204" pitchFamily="34" charset="0"/>
              </a:rPr>
              <a:t>Zufügen</a:t>
            </a:r>
          </a:p>
        </p:txBody>
      </p:sp>
      <p:sp>
        <p:nvSpPr>
          <p:cNvPr id="13" name="Flussdiagramm: Alternativer Prozess 12">
            <a:extLst>
              <a:ext uri="{FF2B5EF4-FFF2-40B4-BE49-F238E27FC236}">
                <a16:creationId xmlns:a16="http://schemas.microsoft.com/office/drawing/2014/main" id="{FE8C71B5-6D23-5C36-031C-8F2DB12C7BDE}"/>
              </a:ext>
            </a:extLst>
          </p:cNvPr>
          <p:cNvSpPr/>
          <p:nvPr/>
        </p:nvSpPr>
        <p:spPr>
          <a:xfrm>
            <a:off x="5422195" y="2062318"/>
            <a:ext cx="662044" cy="197228"/>
          </a:xfrm>
          <a:prstGeom prst="flowChartAlternateProcess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ptos Narrow" panose="020B0004020202020204" pitchFamily="34" charset="0"/>
              </a:rPr>
              <a:t>Löschen</a:t>
            </a:r>
          </a:p>
        </p:txBody>
      </p:sp>
      <p:sp>
        <p:nvSpPr>
          <p:cNvPr id="14" name="Flussdiagramm: Alternativer Prozess 13">
            <a:extLst>
              <a:ext uri="{FF2B5EF4-FFF2-40B4-BE49-F238E27FC236}">
                <a16:creationId xmlns:a16="http://schemas.microsoft.com/office/drawing/2014/main" id="{EDAB4354-0E28-5AF5-A3B5-36A3ED0A7466}"/>
              </a:ext>
            </a:extLst>
          </p:cNvPr>
          <p:cNvSpPr/>
          <p:nvPr/>
        </p:nvSpPr>
        <p:spPr>
          <a:xfrm>
            <a:off x="6190535" y="2072828"/>
            <a:ext cx="501862" cy="186718"/>
          </a:xfrm>
          <a:prstGeom prst="flowChartAlternateProcess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ptos Narrow" panose="020B0004020202020204" pitchFamily="34" charset="0"/>
              </a:rPr>
              <a:t>Liste</a:t>
            </a:r>
          </a:p>
        </p:txBody>
      </p:sp>
      <p:sp>
        <p:nvSpPr>
          <p:cNvPr id="15" name="Flussdiagramm: Alternativer Prozess 14">
            <a:extLst>
              <a:ext uri="{FF2B5EF4-FFF2-40B4-BE49-F238E27FC236}">
                <a16:creationId xmlns:a16="http://schemas.microsoft.com/office/drawing/2014/main" id="{2D3F3701-2199-0AF7-0445-C0265E58791E}"/>
              </a:ext>
            </a:extLst>
          </p:cNvPr>
          <p:cNvSpPr/>
          <p:nvPr/>
        </p:nvSpPr>
        <p:spPr>
          <a:xfrm>
            <a:off x="6753087" y="2072828"/>
            <a:ext cx="640932" cy="197228"/>
          </a:xfrm>
          <a:prstGeom prst="flowChartAlternateProcess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ptos Narrow" panose="020B0004020202020204" pitchFamily="34" charset="0"/>
              </a:rPr>
              <a:t>Karten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0B0CAC44-CF37-34F0-6DF8-5C0F4E9E9397}"/>
              </a:ext>
            </a:extLst>
          </p:cNvPr>
          <p:cNvSpPr/>
          <p:nvPr/>
        </p:nvSpPr>
        <p:spPr>
          <a:xfrm>
            <a:off x="4588041" y="1602460"/>
            <a:ext cx="2866668" cy="3409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D31D2A5F-F781-1418-5027-EF0E222035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1654" y="1625082"/>
            <a:ext cx="2853055" cy="272833"/>
          </a:xfrm>
          <a:prstGeom prst="rect">
            <a:avLst/>
          </a:prstGeom>
        </p:spPr>
      </p:pic>
      <p:sp>
        <p:nvSpPr>
          <p:cNvPr id="3" name="Gleichschenkliges Dreieck 2">
            <a:extLst>
              <a:ext uri="{FF2B5EF4-FFF2-40B4-BE49-F238E27FC236}">
                <a16:creationId xmlns:a16="http://schemas.microsoft.com/office/drawing/2014/main" id="{9370AF36-A5D9-16F9-79F9-A58A5B18BB02}"/>
              </a:ext>
            </a:extLst>
          </p:cNvPr>
          <p:cNvSpPr/>
          <p:nvPr/>
        </p:nvSpPr>
        <p:spPr>
          <a:xfrm rot="10800000">
            <a:off x="7073553" y="955941"/>
            <a:ext cx="185854" cy="164295"/>
          </a:xfrm>
          <a:prstGeom prst="triangle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79907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B9304E12-BACA-7637-EC37-3D67A6621DB5}"/>
              </a:ext>
            </a:extLst>
          </p:cNvPr>
          <p:cNvSpPr txBox="1"/>
          <p:nvPr/>
        </p:nvSpPr>
        <p:spPr>
          <a:xfrm>
            <a:off x="1" y="173506"/>
            <a:ext cx="42041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DisplayReservation.htm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29B5B9A-FF71-2720-B893-6C7264656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960" y="2326030"/>
            <a:ext cx="2718059" cy="4196108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6E581A42-A421-466A-C600-427C7B354EC4}"/>
              </a:ext>
            </a:extLst>
          </p:cNvPr>
          <p:cNvSpPr/>
          <p:nvPr/>
        </p:nvSpPr>
        <p:spPr>
          <a:xfrm>
            <a:off x="4601654" y="2315520"/>
            <a:ext cx="2866668" cy="423840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9580863B-361B-6FFF-094A-D303C6F4C33B}"/>
              </a:ext>
            </a:extLst>
          </p:cNvPr>
          <p:cNvSpPr/>
          <p:nvPr/>
        </p:nvSpPr>
        <p:spPr>
          <a:xfrm>
            <a:off x="4588041" y="1974553"/>
            <a:ext cx="2866668" cy="3409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" name="Flussdiagramm: Alternativer Prozess 11">
            <a:extLst>
              <a:ext uri="{FF2B5EF4-FFF2-40B4-BE49-F238E27FC236}">
                <a16:creationId xmlns:a16="http://schemas.microsoft.com/office/drawing/2014/main" id="{7B63E0B4-D40A-F3EC-6EEF-05257EEC5933}"/>
              </a:ext>
            </a:extLst>
          </p:cNvPr>
          <p:cNvSpPr/>
          <p:nvPr/>
        </p:nvSpPr>
        <p:spPr>
          <a:xfrm>
            <a:off x="5857702" y="2042171"/>
            <a:ext cx="662044" cy="197228"/>
          </a:xfrm>
          <a:prstGeom prst="flowChartAlternateProcess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ptos Narrow" panose="020B0004020202020204" pitchFamily="34" charset="0"/>
              </a:rPr>
              <a:t>Scan</a:t>
            </a:r>
          </a:p>
        </p:txBody>
      </p:sp>
      <p:sp>
        <p:nvSpPr>
          <p:cNvPr id="14" name="Flussdiagramm: Alternativer Prozess 13">
            <a:extLst>
              <a:ext uri="{FF2B5EF4-FFF2-40B4-BE49-F238E27FC236}">
                <a16:creationId xmlns:a16="http://schemas.microsoft.com/office/drawing/2014/main" id="{EDAB4354-0E28-5AF5-A3B5-36A3ED0A7466}"/>
              </a:ext>
            </a:extLst>
          </p:cNvPr>
          <p:cNvSpPr/>
          <p:nvPr/>
        </p:nvSpPr>
        <p:spPr>
          <a:xfrm>
            <a:off x="6792631" y="2051678"/>
            <a:ext cx="596841" cy="186718"/>
          </a:xfrm>
          <a:prstGeom prst="flowChartAlternateProcess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ptos Narrow" panose="020B0004020202020204" pitchFamily="34" charset="0"/>
              </a:rPr>
              <a:t>Letzte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0B0CAC44-CF37-34F0-6DF8-5C0F4E9E9397}"/>
              </a:ext>
            </a:extLst>
          </p:cNvPr>
          <p:cNvSpPr/>
          <p:nvPr/>
        </p:nvSpPr>
        <p:spPr>
          <a:xfrm>
            <a:off x="4588041" y="1625082"/>
            <a:ext cx="2866668" cy="3409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D31D2A5F-F781-1418-5027-EF0E222035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1654" y="1648320"/>
            <a:ext cx="2853055" cy="272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323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70B005F4-5056-51CB-D296-07B8902CF082}"/>
              </a:ext>
            </a:extLst>
          </p:cNvPr>
          <p:cNvSpPr/>
          <p:nvPr/>
        </p:nvSpPr>
        <p:spPr>
          <a:xfrm>
            <a:off x="4487824" y="2128816"/>
            <a:ext cx="286666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b="1" dirty="0">
                <a:solidFill>
                  <a:schemeClr val="tx1"/>
                </a:solidFill>
                <a:latin typeface="Aptos Narrow" panose="020B0004020202020204" pitchFamily="34" charset="0"/>
              </a:rPr>
              <a:t>   Dropdown </a:t>
            </a:r>
            <a:r>
              <a:rPr lang="de-CH" sz="1400" b="1" dirty="0" err="1">
                <a:solidFill>
                  <a:schemeClr val="tx1"/>
                </a:solidFill>
                <a:latin typeface="Aptos Narrow" panose="020B0004020202020204" pitchFamily="34" charset="0"/>
              </a:rPr>
              <a:t>event</a:t>
            </a:r>
            <a:r>
              <a:rPr lang="de-CH" sz="1400" b="1" dirty="0">
                <a:solidFill>
                  <a:schemeClr val="tx1"/>
                </a:solidFill>
                <a:latin typeface="Aptos Narrow" panose="020B0004020202020204" pitchFamily="34" charset="0"/>
              </a:rPr>
              <a:t> </a:t>
            </a:r>
            <a:r>
              <a:rPr lang="de-CH" sz="1400" b="1" dirty="0" err="1">
                <a:solidFill>
                  <a:schemeClr val="tx1"/>
                </a:solidFill>
                <a:latin typeface="Aptos Narrow" panose="020B0004020202020204" pitchFamily="34" charset="0"/>
              </a:rPr>
              <a:t>program</a:t>
            </a:r>
            <a:endParaRPr lang="de-CH" sz="1400" b="1" dirty="0">
              <a:solidFill>
                <a:schemeClr val="tx1"/>
              </a:solidFill>
              <a:latin typeface="Aptos Narrow" panose="020B00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CC32706-34C8-FEBA-015C-A651E6789BB2}"/>
              </a:ext>
            </a:extLst>
          </p:cNvPr>
          <p:cNvSpPr/>
          <p:nvPr/>
        </p:nvSpPr>
        <p:spPr>
          <a:xfrm>
            <a:off x="7598256" y="3280092"/>
            <a:ext cx="2866668" cy="3409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Flussdiagramm: Alternativer Prozess 5">
            <a:extLst>
              <a:ext uri="{FF2B5EF4-FFF2-40B4-BE49-F238E27FC236}">
                <a16:creationId xmlns:a16="http://schemas.microsoft.com/office/drawing/2014/main" id="{E85C6FBA-44F5-5790-407C-44028570AE36}"/>
              </a:ext>
            </a:extLst>
          </p:cNvPr>
          <p:cNvSpPr/>
          <p:nvPr/>
        </p:nvSpPr>
        <p:spPr>
          <a:xfrm>
            <a:off x="7686175" y="3367857"/>
            <a:ext cx="662044" cy="197228"/>
          </a:xfrm>
          <a:prstGeom prst="flowChartAlternateProcess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ptos Narrow" panose="020B0004020202020204" pitchFamily="34" charset="0"/>
              </a:rPr>
              <a:t>Zufügen</a:t>
            </a:r>
          </a:p>
        </p:txBody>
      </p:sp>
      <p:sp>
        <p:nvSpPr>
          <p:cNvPr id="7" name="Flussdiagramm: Alternativer Prozess 6">
            <a:extLst>
              <a:ext uri="{FF2B5EF4-FFF2-40B4-BE49-F238E27FC236}">
                <a16:creationId xmlns:a16="http://schemas.microsoft.com/office/drawing/2014/main" id="{CB90645C-B1E4-5B93-CC77-60AB146A2E35}"/>
              </a:ext>
            </a:extLst>
          </p:cNvPr>
          <p:cNvSpPr/>
          <p:nvPr/>
        </p:nvSpPr>
        <p:spPr>
          <a:xfrm>
            <a:off x="8432410" y="3367857"/>
            <a:ext cx="662044" cy="197228"/>
          </a:xfrm>
          <a:prstGeom prst="flowChartAlternateProcess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ptos Narrow" panose="020B0004020202020204" pitchFamily="34" charset="0"/>
              </a:rPr>
              <a:t>Löschen</a:t>
            </a:r>
          </a:p>
        </p:txBody>
      </p:sp>
      <p:sp>
        <p:nvSpPr>
          <p:cNvPr id="8" name="Flussdiagramm: Alternativer Prozess 7">
            <a:extLst>
              <a:ext uri="{FF2B5EF4-FFF2-40B4-BE49-F238E27FC236}">
                <a16:creationId xmlns:a16="http://schemas.microsoft.com/office/drawing/2014/main" id="{2B021B0F-9102-7C24-DE82-729A138177CB}"/>
              </a:ext>
            </a:extLst>
          </p:cNvPr>
          <p:cNvSpPr/>
          <p:nvPr/>
        </p:nvSpPr>
        <p:spPr>
          <a:xfrm>
            <a:off x="9200750" y="3378367"/>
            <a:ext cx="501862" cy="186718"/>
          </a:xfrm>
          <a:prstGeom prst="flowChartAlternateProcess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ptos Narrow" panose="020B0004020202020204" pitchFamily="34" charset="0"/>
              </a:rPr>
              <a:t>Liste</a:t>
            </a:r>
          </a:p>
        </p:txBody>
      </p:sp>
      <p:sp>
        <p:nvSpPr>
          <p:cNvPr id="9" name="Flussdiagramm: Alternativer Prozess 8">
            <a:extLst>
              <a:ext uri="{FF2B5EF4-FFF2-40B4-BE49-F238E27FC236}">
                <a16:creationId xmlns:a16="http://schemas.microsoft.com/office/drawing/2014/main" id="{D7A44DA0-7346-D619-B171-5A08AC61A2C7}"/>
              </a:ext>
            </a:extLst>
          </p:cNvPr>
          <p:cNvSpPr/>
          <p:nvPr/>
        </p:nvSpPr>
        <p:spPr>
          <a:xfrm>
            <a:off x="9763302" y="3378367"/>
            <a:ext cx="640932" cy="197228"/>
          </a:xfrm>
          <a:prstGeom prst="flowChartAlternateProcess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ptos Narrow" panose="020B0004020202020204" pitchFamily="34" charset="0"/>
              </a:rPr>
              <a:t>Karten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3A5A9200-45E5-52B2-F0CE-0A146691D263}"/>
              </a:ext>
            </a:extLst>
          </p:cNvPr>
          <p:cNvSpPr/>
          <p:nvPr/>
        </p:nvSpPr>
        <p:spPr>
          <a:xfrm>
            <a:off x="7584643" y="2448330"/>
            <a:ext cx="2866668" cy="3409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C4FF5399-3FC8-B620-E345-BFB9BA03B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8256" y="2470952"/>
            <a:ext cx="2853055" cy="272833"/>
          </a:xfrm>
          <a:prstGeom prst="rect">
            <a:avLst/>
          </a:prstGeom>
        </p:spPr>
      </p:pic>
      <p:sp>
        <p:nvSpPr>
          <p:cNvPr id="12" name="Gleichschenkliges Dreieck 11">
            <a:extLst>
              <a:ext uri="{FF2B5EF4-FFF2-40B4-BE49-F238E27FC236}">
                <a16:creationId xmlns:a16="http://schemas.microsoft.com/office/drawing/2014/main" id="{A789E329-1A8F-F18D-3102-8FDDDAD276F0}"/>
              </a:ext>
            </a:extLst>
          </p:cNvPr>
          <p:cNvSpPr/>
          <p:nvPr/>
        </p:nvSpPr>
        <p:spPr>
          <a:xfrm rot="10800000">
            <a:off x="6959723" y="2274438"/>
            <a:ext cx="185854" cy="164295"/>
          </a:xfrm>
          <a:prstGeom prst="triangle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26073816-6A34-BD43-6C04-3DE5E514F7B3}"/>
              </a:ext>
            </a:extLst>
          </p:cNvPr>
          <p:cNvSpPr txBox="1"/>
          <p:nvPr/>
        </p:nvSpPr>
        <p:spPr>
          <a:xfrm>
            <a:off x="1" y="173506"/>
            <a:ext cx="42041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Controls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16063820-734B-5E4D-896D-3FE211CE12B6}"/>
              </a:ext>
            </a:extLst>
          </p:cNvPr>
          <p:cNvSpPr/>
          <p:nvPr/>
        </p:nvSpPr>
        <p:spPr>
          <a:xfrm>
            <a:off x="4487824" y="3006824"/>
            <a:ext cx="2950019" cy="92505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CH" sz="1400" b="1" dirty="0">
              <a:solidFill>
                <a:schemeClr val="tx1"/>
              </a:solidFill>
              <a:latin typeface="Aptos Narrow" panose="020B0004020202020204" pitchFamily="34" charset="0"/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E297472A-57C6-184B-6E7D-CE6BEC973744}"/>
              </a:ext>
            </a:extLst>
          </p:cNvPr>
          <p:cNvSpPr/>
          <p:nvPr/>
        </p:nvSpPr>
        <p:spPr>
          <a:xfrm>
            <a:off x="4538186" y="3055607"/>
            <a:ext cx="2849478" cy="255151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100" b="1" dirty="0">
                <a:solidFill>
                  <a:schemeClr val="tx1"/>
                </a:solidFill>
                <a:latin typeface="Aptos Narrow" panose="020B0004020202020204" pitchFamily="34" charset="0"/>
              </a:rPr>
              <a:t>Tisch 53 Platz A    Gunnar </a:t>
            </a:r>
            <a:r>
              <a:rPr lang="de-CH" sz="1100" b="1" dirty="0" err="1">
                <a:solidFill>
                  <a:schemeClr val="tx1"/>
                </a:solidFill>
                <a:latin typeface="Aptos Narrow" panose="020B0004020202020204" pitchFamily="34" charset="0"/>
              </a:rPr>
              <a:t>Lidén</a:t>
            </a:r>
            <a:endParaRPr lang="de-CH" sz="1100" b="1" dirty="0">
              <a:solidFill>
                <a:schemeClr val="tx1"/>
              </a:solidFill>
              <a:latin typeface="Aptos Narrow" panose="020B0004020202020204" pitchFamily="34" charset="0"/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E11CA7D6-37C8-9B14-268F-3D13A4DBE334}"/>
              </a:ext>
            </a:extLst>
          </p:cNvPr>
          <p:cNvSpPr/>
          <p:nvPr/>
        </p:nvSpPr>
        <p:spPr>
          <a:xfrm>
            <a:off x="4538186" y="3310758"/>
            <a:ext cx="2849478" cy="255151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100" b="1" dirty="0">
                <a:solidFill>
                  <a:schemeClr val="tx1"/>
                </a:solidFill>
                <a:latin typeface="Aptos Narrow" panose="020B0004020202020204" pitchFamily="34" charset="0"/>
              </a:rPr>
              <a:t>Tisch 53 Platz B    Hubert Keller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3E52072F-9B38-9375-71E7-1E2BBA984B28}"/>
              </a:ext>
            </a:extLst>
          </p:cNvPr>
          <p:cNvSpPr/>
          <p:nvPr/>
        </p:nvSpPr>
        <p:spPr>
          <a:xfrm>
            <a:off x="7057020" y="3319937"/>
            <a:ext cx="331206" cy="236792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b="1" dirty="0">
                <a:solidFill>
                  <a:schemeClr val="tx1"/>
                </a:solidFill>
                <a:latin typeface="Aptos Narrow" panose="020B0004020202020204" pitchFamily="34" charset="0"/>
              </a:rPr>
              <a:t>X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791FFF9B-EE8C-9F15-3472-4D6A8555BA99}"/>
              </a:ext>
            </a:extLst>
          </p:cNvPr>
          <p:cNvSpPr/>
          <p:nvPr/>
        </p:nvSpPr>
        <p:spPr>
          <a:xfrm>
            <a:off x="7057582" y="3073095"/>
            <a:ext cx="331206" cy="236792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b="1" dirty="0">
                <a:solidFill>
                  <a:schemeClr val="tx1"/>
                </a:solidFill>
                <a:latin typeface="Aptos Narrow" panose="020B0004020202020204" pitchFamily="34" charset="0"/>
              </a:rPr>
              <a:t>X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55FBC972-4CC4-5C85-89B7-5BB7A7231F81}"/>
              </a:ext>
            </a:extLst>
          </p:cNvPr>
          <p:cNvSpPr/>
          <p:nvPr/>
        </p:nvSpPr>
        <p:spPr>
          <a:xfrm>
            <a:off x="5654932" y="3575088"/>
            <a:ext cx="1732732" cy="314373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b="1" dirty="0">
                <a:solidFill>
                  <a:schemeClr val="tx1"/>
                </a:solidFill>
                <a:latin typeface="Aptos Narrow" panose="020B0004020202020204" pitchFamily="34" charset="0"/>
              </a:rPr>
              <a:t>Reservieren</a:t>
            </a:r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28B29122-8505-C846-1B58-68000261E5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8882" y="1561301"/>
            <a:ext cx="2183895" cy="2913661"/>
          </a:xfrm>
          <a:prstGeom prst="rect">
            <a:avLst/>
          </a:prstGeom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E04FAE15-ECB6-80C0-AE91-237B7B11CD9C}"/>
              </a:ext>
            </a:extLst>
          </p:cNvPr>
          <p:cNvSpPr txBox="1"/>
          <p:nvPr/>
        </p:nvSpPr>
        <p:spPr>
          <a:xfrm>
            <a:off x="2292886" y="4474962"/>
            <a:ext cx="191125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InputEventReservation</a:t>
            </a:r>
            <a:endParaRPr lang="de-CH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0D22740A-B21B-0B11-4EA1-E8FF111D4785}"/>
              </a:ext>
            </a:extLst>
          </p:cNvPr>
          <p:cNvSpPr txBox="1"/>
          <p:nvPr/>
        </p:nvSpPr>
        <p:spPr>
          <a:xfrm>
            <a:off x="4893152" y="2558765"/>
            <a:ext cx="191125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EventProgramDropdown</a:t>
            </a:r>
            <a:endParaRPr lang="de-CH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F8AD4B68-1885-A166-05F7-ADB87038C519}"/>
              </a:ext>
            </a:extLst>
          </p:cNvPr>
          <p:cNvSpPr txBox="1"/>
          <p:nvPr/>
        </p:nvSpPr>
        <p:spPr>
          <a:xfrm>
            <a:off x="4851111" y="3980659"/>
            <a:ext cx="191125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ReservedSeats</a:t>
            </a:r>
            <a:endParaRPr lang="de-CH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4128D361-A74E-0BE1-7468-4140D57528EC}"/>
              </a:ext>
            </a:extLst>
          </p:cNvPr>
          <p:cNvSpPr txBox="1"/>
          <p:nvPr/>
        </p:nvSpPr>
        <p:spPr>
          <a:xfrm>
            <a:off x="7942050" y="2877062"/>
            <a:ext cx="191125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SearchSeats</a:t>
            </a:r>
            <a:endParaRPr lang="de-CH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35F64B0D-C7A9-186E-8DB1-24AF61AE2CA8}"/>
              </a:ext>
            </a:extLst>
          </p:cNvPr>
          <p:cNvSpPr txBox="1"/>
          <p:nvPr/>
        </p:nvSpPr>
        <p:spPr>
          <a:xfrm>
            <a:off x="7995245" y="3717551"/>
            <a:ext cx="191125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sz="1100" b="1" dirty="0" err="1">
                <a:latin typeface="Arial" panose="020B0604020202020204" pitchFamily="34" charset="0"/>
                <a:cs typeface="Arial" panose="020B0604020202020204" pitchFamily="34" charset="0"/>
              </a:rPr>
              <a:t>ReservationButtons</a:t>
            </a:r>
            <a:endParaRPr lang="de-CH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061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79C2E42D-2E05-A8A6-7245-F39D51B0D15B}"/>
              </a:ext>
            </a:extLst>
          </p:cNvPr>
          <p:cNvSpPr txBox="1"/>
          <p:nvPr/>
        </p:nvSpPr>
        <p:spPr>
          <a:xfrm>
            <a:off x="5164588" y="1118818"/>
            <a:ext cx="3544479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1600" b="1" dirty="0">
                <a:latin typeface="Arial" panose="020B0604020202020204" pitchFamily="34" charset="0"/>
                <a:cs typeface="Arial" panose="020B0604020202020204" pitchFamily="34" charset="0"/>
              </a:rPr>
              <a:t>OrganisationEventProgram.xml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event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&lt;Year&gt;2025&lt;/Year&gt;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  &lt;Month&gt;1&lt;/Month&gt;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  &lt;Day&gt;11&lt;/Day&gt;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  &lt;Place&gt;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Spagi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by Marcello&lt;/Place&gt;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  &lt;Street&gt;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Metzgergasse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8&lt;/Street&gt;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  &lt;City&gt;5000 Aarau&lt;/City&gt;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  &lt;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EventName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&gt;Oliver …&lt;/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EventName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&lt;Prices&gt;Eintritt: ..&lt;/Prices&gt;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&lt;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Instructions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&gt;Für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Reserv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…&lt;/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Instructions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event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A2E14058-35F2-5D49-6DE3-6468C9BE6E93}"/>
              </a:ext>
            </a:extLst>
          </p:cNvPr>
          <p:cNvSpPr txBox="1"/>
          <p:nvPr/>
        </p:nvSpPr>
        <p:spPr>
          <a:xfrm>
            <a:off x="3186444" y="4259317"/>
            <a:ext cx="4768079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1600" b="1" dirty="0">
                <a:latin typeface="Arial" panose="020B0604020202020204" pitchFamily="34" charset="0"/>
                <a:cs typeface="Arial" panose="020B0604020202020204" pitchFamily="34" charset="0"/>
              </a:rPr>
              <a:t>PremisesLayout.xml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LayoutFile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&lt;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PremisesName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&gt;SPAGI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Marcello&lt;/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PremisesName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&lt;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PremisesWidth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&gt;8000&lt;/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PremisesWidth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&lt;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PremisesHeight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&gt;14000&lt;/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PremisesHeight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&lt;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StageUpperLeftX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&gt;600&lt;/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StageUpperLeftX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&lt;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StageUpperLeftY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&gt;970&lt;/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StageUpperLeftY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&lt;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StageWidth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&gt;6800&lt;/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StageWidth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&lt;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StageHeight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&gt;950&lt;/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StageHeight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&lt;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StageText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&gt;Bühne&lt;/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StageText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  &lt;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LayoutFileCase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AdminReservation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LayoutFileCase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    &lt;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LayoutFileHtmlName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&gt;AddReservation.htm&lt;/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LayoutFileHtmlName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&gt;    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    &lt;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LayoutFileButtonId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button_list_reservations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LayoutFileButtonId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&gt;   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    &lt;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LayoutFileButtonId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button_print_reservations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LayoutFileButtonId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&gt;   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LayoutFile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32B5E97-0201-2A20-47D3-5B3F42BA66AC}"/>
              </a:ext>
            </a:extLst>
          </p:cNvPr>
          <p:cNvSpPr txBox="1"/>
          <p:nvPr/>
        </p:nvSpPr>
        <p:spPr>
          <a:xfrm>
            <a:off x="2526492" y="1118818"/>
            <a:ext cx="2854806" cy="3262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1600" b="1" dirty="0">
                <a:latin typeface="Arial" panose="020B0604020202020204" pitchFamily="34" charset="0"/>
                <a:cs typeface="Arial" panose="020B0604020202020204" pitchFamily="34" charset="0"/>
              </a:rPr>
              <a:t>ReservationEvent_03.xml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&lt;H&gt;</a:t>
            </a:r>
          </a:p>
          <a:p>
            <a:r>
              <a:rPr lang="it-IT" sz="1000" b="1" dirty="0">
                <a:latin typeface="Arial" panose="020B0604020202020204" pitchFamily="34" charset="0"/>
                <a:cs typeface="Arial" panose="020B0604020202020204" pitchFamily="34" charset="0"/>
              </a:rPr>
              <a:t>&lt;D&gt;16&lt;/D&gt;</a:t>
            </a:r>
          </a:p>
          <a:p>
            <a:r>
              <a:rPr lang="it-IT" sz="1000" b="1" dirty="0">
                <a:latin typeface="Arial" panose="020B0604020202020204" pitchFamily="34" charset="0"/>
                <a:cs typeface="Arial" panose="020B0604020202020204" pitchFamily="34" charset="0"/>
              </a:rPr>
              <a:t>    &lt;M&gt;11&lt;/M&gt;</a:t>
            </a:r>
          </a:p>
          <a:p>
            <a:r>
              <a:rPr lang="it-IT" sz="1000" b="1" dirty="0">
                <a:latin typeface="Arial" panose="020B0604020202020204" pitchFamily="34" charset="0"/>
                <a:cs typeface="Arial" panose="020B0604020202020204" pitchFamily="34" charset="0"/>
              </a:rPr>
              <a:t>    &lt;Y&gt;2024&lt;/Y&gt;</a:t>
            </a:r>
          </a:p>
          <a:p>
            <a:r>
              <a:rPr lang="it-IT" sz="1000" b="1" dirty="0">
                <a:latin typeface="Arial" panose="020B0604020202020204" pitchFamily="34" charset="0"/>
                <a:cs typeface="Arial" panose="020B0604020202020204" pitchFamily="34" charset="0"/>
              </a:rPr>
              <a:t>    &lt;B&gt;Yuri Storione ….&lt;/B&gt;</a:t>
            </a:r>
          </a:p>
          <a:p>
            <a:r>
              <a:rPr lang="pt-BR" sz="1000" b="1" dirty="0">
                <a:latin typeface="Arial" panose="020B0604020202020204" pitchFamily="34" charset="0"/>
                <a:cs typeface="Arial" panose="020B0604020202020204" pitchFamily="34" charset="0"/>
              </a:rPr>
              <a:t> &lt;R&gt;</a:t>
            </a:r>
          </a:p>
          <a:p>
            <a:r>
              <a:rPr lang="pt-BR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 &lt;N&gt;Alex Vimposek&lt;/N&gt;</a:t>
            </a:r>
          </a:p>
          <a:p>
            <a:r>
              <a:rPr lang="pt-BR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 &lt;E&gt;vimposek@blowup.ch&lt;/E&gt;</a:t>
            </a:r>
          </a:p>
          <a:p>
            <a:r>
              <a:rPr lang="pt-BR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 &lt;A&gt;NYSV&lt;/A&gt;</a:t>
            </a:r>
          </a:p>
          <a:p>
            <a:r>
              <a:rPr lang="pt-BR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 &lt;S&gt;</a:t>
            </a:r>
          </a:p>
          <a:p>
            <a:r>
              <a:rPr lang="pt-BR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     &lt;T&gt;11&lt;/T&gt;</a:t>
            </a:r>
          </a:p>
          <a:p>
            <a:r>
              <a:rPr lang="pt-BR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     &lt;C&gt;A&lt;/C&gt;</a:t>
            </a:r>
          </a:p>
          <a:p>
            <a:r>
              <a:rPr lang="pt-BR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 &lt;/S&gt;</a:t>
            </a:r>
          </a:p>
          <a:p>
            <a:r>
              <a:rPr lang="pt-BR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 &lt;S&gt;</a:t>
            </a:r>
          </a:p>
          <a:p>
            <a:r>
              <a:rPr lang="pt-BR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     &lt;T&gt;11&lt;/T&gt;</a:t>
            </a:r>
          </a:p>
          <a:p>
            <a:r>
              <a:rPr lang="pt-BR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     &lt;C&gt;C&lt;/C&gt;</a:t>
            </a:r>
          </a:p>
          <a:p>
            <a:r>
              <a:rPr lang="pt-BR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 &lt;/S&gt;</a:t>
            </a:r>
          </a:p>
          <a:p>
            <a:r>
              <a:rPr lang="pt-BR" sz="1000" b="1" dirty="0">
                <a:latin typeface="Arial" panose="020B0604020202020204" pitchFamily="34" charset="0"/>
                <a:cs typeface="Arial" panose="020B0604020202020204" pitchFamily="34" charset="0"/>
              </a:rPr>
              <a:t>    &lt;/R&gt;</a:t>
            </a:r>
            <a:endParaRPr lang="it-IT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&lt;/H&gt;</a:t>
            </a:r>
          </a:p>
        </p:txBody>
      </p:sp>
    </p:spTree>
    <p:extLst>
      <p:ext uri="{BB962C8B-B14F-4D97-AF65-F5344CB8AC3E}">
        <p14:creationId xmlns:p14="http://schemas.microsoft.com/office/powerpoint/2010/main" val="3415705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EBCA3E49-0E0B-CC13-99BA-425AD58BAC94}"/>
              </a:ext>
            </a:extLst>
          </p:cNvPr>
          <p:cNvSpPr txBox="1"/>
          <p:nvPr/>
        </p:nvSpPr>
        <p:spPr>
          <a:xfrm>
            <a:off x="2126708" y="1243786"/>
            <a:ext cx="3139126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1600" b="1" dirty="0">
                <a:latin typeface="Arial" panose="020B0604020202020204" pitchFamily="34" charset="0"/>
                <a:cs typeface="Arial" panose="020B0604020202020204" pitchFamily="34" charset="0"/>
              </a:rPr>
              <a:t>InputEventReservationText.js</a:t>
            </a:r>
          </a:p>
          <a:p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defaultLabelName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setGerman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("Vorname und Nachname: *");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setEnglish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("First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family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: *");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setSwedish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Förnamn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och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efternamn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: *");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</a:p>
          <a:p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defaultInfoOpenReservation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setGerman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("Ein Tischplan ...");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setEnglish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("A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seating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plan ...");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setSwedish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("En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bordsplan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...");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27335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52642682-1E91-FB4F-10CA-9E21DB17F33C}"/>
              </a:ext>
            </a:extLst>
          </p:cNvPr>
          <p:cNvSpPr/>
          <p:nvPr/>
        </p:nvSpPr>
        <p:spPr>
          <a:xfrm>
            <a:off x="2607066" y="403041"/>
            <a:ext cx="4862732" cy="5717750"/>
          </a:xfrm>
          <a:prstGeom prst="rect">
            <a:avLst/>
          </a:prstGeom>
          <a:solidFill>
            <a:srgbClr val="DFE0E1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E7EA8151-D18D-A827-4A9E-EC062B6D5A72}"/>
              </a:ext>
            </a:extLst>
          </p:cNvPr>
          <p:cNvSpPr txBox="1"/>
          <p:nvPr/>
        </p:nvSpPr>
        <p:spPr>
          <a:xfrm>
            <a:off x="2710331" y="1173073"/>
            <a:ext cx="1854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latin typeface="Arial" panose="020B0604020202020204" pitchFamily="34" charset="0"/>
                <a:cs typeface="Arial" panose="020B0604020202020204" pitchFamily="34" charset="0"/>
              </a:rPr>
              <a:t>Ordner für Konzertsaal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51E70093-365D-DAFE-51C3-04D4B844E20D}"/>
              </a:ext>
            </a:extLst>
          </p:cNvPr>
          <p:cNvSpPr/>
          <p:nvPr/>
        </p:nvSpPr>
        <p:spPr>
          <a:xfrm>
            <a:off x="2745887" y="1429741"/>
            <a:ext cx="4500808" cy="1748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diesem Ordner werden die generierte XML,HTML und Bild Dateien gespeichert 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7C750FFD-08AE-181C-1EC0-D39150B35EE3}"/>
              </a:ext>
            </a:extLst>
          </p:cNvPr>
          <p:cNvSpPr/>
          <p:nvPr/>
        </p:nvSpPr>
        <p:spPr>
          <a:xfrm>
            <a:off x="2663883" y="403041"/>
            <a:ext cx="4733333" cy="7690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</a:p>
          <a:p>
            <a:pPr algn="ctr"/>
            <a:r>
              <a:rPr lang="de-CH" sz="14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Sitzplan für Reservationen kreieren </a:t>
            </a:r>
          </a:p>
        </p:txBody>
      </p:sp>
      <p:pic>
        <p:nvPicPr>
          <p:cNvPr id="28" name="Grafik 27">
            <a:extLst>
              <a:ext uri="{FF2B5EF4-FFF2-40B4-BE49-F238E27FC236}">
                <a16:creationId xmlns:a16="http://schemas.microsoft.com/office/drawing/2014/main" id="{51A78176-2169-A80B-9AE8-9CD360F35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1977" y="483913"/>
            <a:ext cx="2457143" cy="238095"/>
          </a:xfrm>
          <a:prstGeom prst="rect">
            <a:avLst/>
          </a:prstGeom>
        </p:spPr>
      </p:pic>
      <p:sp>
        <p:nvSpPr>
          <p:cNvPr id="30" name="Rechteck 29">
            <a:extLst>
              <a:ext uri="{FF2B5EF4-FFF2-40B4-BE49-F238E27FC236}">
                <a16:creationId xmlns:a16="http://schemas.microsoft.com/office/drawing/2014/main" id="{7F204B98-9F06-532D-CE7F-2A2ABFB061C1}"/>
              </a:ext>
            </a:extLst>
          </p:cNvPr>
          <p:cNvSpPr/>
          <p:nvPr/>
        </p:nvSpPr>
        <p:spPr>
          <a:xfrm>
            <a:off x="2756400" y="2326602"/>
            <a:ext cx="4490295" cy="2476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Rektanguläre Tische </a:t>
            </a:r>
          </a:p>
        </p:txBody>
      </p:sp>
      <p:pic>
        <p:nvPicPr>
          <p:cNvPr id="35" name="Grafik 34">
            <a:extLst>
              <a:ext uri="{FF2B5EF4-FFF2-40B4-BE49-F238E27FC236}">
                <a16:creationId xmlns:a16="http://schemas.microsoft.com/office/drawing/2014/main" id="{F64A0CA9-97B7-20C1-C38D-ECF2C1C5E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5738" y="2360927"/>
            <a:ext cx="321154" cy="157428"/>
          </a:xfrm>
          <a:prstGeom prst="rect">
            <a:avLst/>
          </a:prstGeom>
        </p:spPr>
      </p:pic>
      <p:sp>
        <p:nvSpPr>
          <p:cNvPr id="36" name="Rechteck 35">
            <a:extLst>
              <a:ext uri="{FF2B5EF4-FFF2-40B4-BE49-F238E27FC236}">
                <a16:creationId xmlns:a16="http://schemas.microsoft.com/office/drawing/2014/main" id="{6CE69363-7DD7-314C-1AFE-B333A4A016C8}"/>
              </a:ext>
            </a:extLst>
          </p:cNvPr>
          <p:cNvSpPr/>
          <p:nvPr/>
        </p:nvSpPr>
        <p:spPr>
          <a:xfrm>
            <a:off x="2756400" y="2673288"/>
            <a:ext cx="4490295" cy="2476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Runde Tische </a:t>
            </a:r>
          </a:p>
        </p:txBody>
      </p:sp>
      <p:pic>
        <p:nvPicPr>
          <p:cNvPr id="37" name="Grafik 36">
            <a:extLst>
              <a:ext uri="{FF2B5EF4-FFF2-40B4-BE49-F238E27FC236}">
                <a16:creationId xmlns:a16="http://schemas.microsoft.com/office/drawing/2014/main" id="{085920AF-6262-557A-ADB8-A7D646A6A7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5738" y="2707613"/>
            <a:ext cx="321154" cy="157428"/>
          </a:xfrm>
          <a:prstGeom prst="rect">
            <a:avLst/>
          </a:prstGeom>
        </p:spPr>
      </p:pic>
      <p:sp>
        <p:nvSpPr>
          <p:cNvPr id="40" name="Rechteck 39">
            <a:extLst>
              <a:ext uri="{FF2B5EF4-FFF2-40B4-BE49-F238E27FC236}">
                <a16:creationId xmlns:a16="http://schemas.microsoft.com/office/drawing/2014/main" id="{B1ADC9F8-DB3D-4F0B-6C44-A99A1136DED4}"/>
              </a:ext>
            </a:extLst>
          </p:cNvPr>
          <p:cNvSpPr/>
          <p:nvPr/>
        </p:nvSpPr>
        <p:spPr>
          <a:xfrm>
            <a:off x="2767553" y="3018972"/>
            <a:ext cx="4490295" cy="2476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Türe</a:t>
            </a:r>
          </a:p>
        </p:txBody>
      </p:sp>
      <p:pic>
        <p:nvPicPr>
          <p:cNvPr id="41" name="Grafik 40">
            <a:extLst>
              <a:ext uri="{FF2B5EF4-FFF2-40B4-BE49-F238E27FC236}">
                <a16:creationId xmlns:a16="http://schemas.microsoft.com/office/drawing/2014/main" id="{705BB5AD-332B-DD24-0080-AFA6FF7A0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6891" y="3053297"/>
            <a:ext cx="321154" cy="157428"/>
          </a:xfrm>
          <a:prstGeom prst="rect">
            <a:avLst/>
          </a:prstGeom>
        </p:spPr>
      </p:pic>
      <p:sp>
        <p:nvSpPr>
          <p:cNvPr id="42" name="Rechteck 41">
            <a:extLst>
              <a:ext uri="{FF2B5EF4-FFF2-40B4-BE49-F238E27FC236}">
                <a16:creationId xmlns:a16="http://schemas.microsoft.com/office/drawing/2014/main" id="{F390C1EB-661E-B548-2557-956316C723E1}"/>
              </a:ext>
            </a:extLst>
          </p:cNvPr>
          <p:cNvSpPr/>
          <p:nvPr/>
        </p:nvSpPr>
        <p:spPr>
          <a:xfrm>
            <a:off x="2737818" y="1683555"/>
            <a:ext cx="1509738" cy="2476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Grösse des Lokals</a:t>
            </a: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A75F55D4-ABFE-DEDA-AF79-C5CC1D328446}"/>
              </a:ext>
            </a:extLst>
          </p:cNvPr>
          <p:cNvSpPr/>
          <p:nvPr/>
        </p:nvSpPr>
        <p:spPr>
          <a:xfrm>
            <a:off x="6009712" y="1675568"/>
            <a:ext cx="1253441" cy="2476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Tischfarbe</a:t>
            </a: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F671DC49-3117-72B2-1AF3-61F61958B777}"/>
              </a:ext>
            </a:extLst>
          </p:cNvPr>
          <p:cNvSpPr/>
          <p:nvPr/>
        </p:nvSpPr>
        <p:spPr>
          <a:xfrm>
            <a:off x="4365032" y="1690210"/>
            <a:ext cx="1525726" cy="2476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Bühne</a:t>
            </a: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C9E61BCF-A8A7-3B29-BCED-104395E76766}"/>
              </a:ext>
            </a:extLst>
          </p:cNvPr>
          <p:cNvSpPr/>
          <p:nvPr/>
        </p:nvSpPr>
        <p:spPr>
          <a:xfrm>
            <a:off x="2745887" y="2031923"/>
            <a:ext cx="1501669" cy="2476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Kasse</a:t>
            </a: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255A8488-4EE0-D619-2A82-B218B9849699}"/>
              </a:ext>
            </a:extLst>
          </p:cNvPr>
          <p:cNvSpPr/>
          <p:nvPr/>
        </p:nvSpPr>
        <p:spPr>
          <a:xfrm>
            <a:off x="2757040" y="3364656"/>
            <a:ext cx="4500808" cy="1876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Für die Eingabe von Daten für die verschiedene XML Element</a:t>
            </a:r>
          </a:p>
          <a:p>
            <a:endParaRPr lang="de-CH" sz="12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A889D059-5891-357A-F8DF-CDFD7AB1A1A2}"/>
              </a:ext>
            </a:extLst>
          </p:cNvPr>
          <p:cNvSpPr/>
          <p:nvPr/>
        </p:nvSpPr>
        <p:spPr>
          <a:xfrm>
            <a:off x="5979974" y="5814600"/>
            <a:ext cx="1253441" cy="2476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Speichern</a:t>
            </a: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7577DF2A-6816-AD3E-5F7B-433B5A4140D2}"/>
              </a:ext>
            </a:extLst>
          </p:cNvPr>
          <p:cNvSpPr/>
          <p:nvPr/>
        </p:nvSpPr>
        <p:spPr>
          <a:xfrm>
            <a:off x="4563024" y="5813996"/>
            <a:ext cx="1253441" cy="2476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Abbrechen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5B961070-0902-6EBE-D304-66BFEC8AD6DF}"/>
              </a:ext>
            </a:extLst>
          </p:cNvPr>
          <p:cNvSpPr/>
          <p:nvPr/>
        </p:nvSpPr>
        <p:spPr>
          <a:xfrm>
            <a:off x="3801977" y="5388278"/>
            <a:ext cx="2482630" cy="2476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Dateien zum Server hochladen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015C8146-9AF8-AA1D-33F2-A86F90B0D083}"/>
              </a:ext>
            </a:extLst>
          </p:cNvPr>
          <p:cNvSpPr/>
          <p:nvPr/>
        </p:nvSpPr>
        <p:spPr>
          <a:xfrm>
            <a:off x="2767553" y="5784836"/>
            <a:ext cx="1631962" cy="2476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Neue XML Dateien </a:t>
            </a:r>
          </a:p>
        </p:txBody>
      </p:sp>
    </p:spTree>
    <p:extLst>
      <p:ext uri="{BB962C8B-B14F-4D97-AF65-F5344CB8AC3E}">
        <p14:creationId xmlns:p14="http://schemas.microsoft.com/office/powerpoint/2010/main" val="3057766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9841AEF3-9FDB-A0A1-749F-A73244FFCF62}"/>
              </a:ext>
            </a:extLst>
          </p:cNvPr>
          <p:cNvSpPr/>
          <p:nvPr/>
        </p:nvSpPr>
        <p:spPr>
          <a:xfrm>
            <a:off x="2686639" y="126379"/>
            <a:ext cx="6985262" cy="666091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765F298-6636-F429-0545-E060E7F40C5A}"/>
              </a:ext>
            </a:extLst>
          </p:cNvPr>
          <p:cNvSpPr txBox="1"/>
          <p:nvPr/>
        </p:nvSpPr>
        <p:spPr>
          <a:xfrm>
            <a:off x="2945130" y="137532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Id_div_layout_page</a:t>
            </a:r>
            <a:r>
              <a:rPr lang="de-CH" sz="1100" b="1" dirty="0"/>
              <a:t> </a:t>
            </a:r>
            <a:r>
              <a:rPr lang="de-CH" sz="1100" b="1" dirty="0" err="1"/>
              <a:t>cl_div_layout_page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5A2DD3A-BA08-AD05-9BD7-E64F882A07AC}"/>
              </a:ext>
            </a:extLst>
          </p:cNvPr>
          <p:cNvSpPr/>
          <p:nvPr/>
        </p:nvSpPr>
        <p:spPr>
          <a:xfrm>
            <a:off x="2993527" y="410294"/>
            <a:ext cx="6511834" cy="2616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085B302-850C-94B4-8CCE-8F5AD4D75923}"/>
              </a:ext>
            </a:extLst>
          </p:cNvPr>
          <p:cNvSpPr txBox="1"/>
          <p:nvPr/>
        </p:nvSpPr>
        <p:spPr>
          <a:xfrm>
            <a:off x="2982733" y="387106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id_div_layout_text_logo</a:t>
            </a:r>
            <a:r>
              <a:rPr lang="de-CH" sz="1100" b="1" dirty="0"/>
              <a:t> </a:t>
            </a:r>
            <a:r>
              <a:rPr lang="de-CH" sz="1100" b="1" dirty="0" err="1"/>
              <a:t>cl_div_layout_text_logo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CF89694-04B2-64FA-B7BC-0D48044C9D4F}"/>
              </a:ext>
            </a:extLst>
          </p:cNvPr>
          <p:cNvSpPr/>
          <p:nvPr/>
        </p:nvSpPr>
        <p:spPr>
          <a:xfrm>
            <a:off x="2989814" y="1568306"/>
            <a:ext cx="6511834" cy="5687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B90C43D0-2328-2718-C43E-4442FDB2CD0B}"/>
              </a:ext>
            </a:extLst>
          </p:cNvPr>
          <p:cNvSpPr txBox="1"/>
          <p:nvPr/>
        </p:nvSpPr>
        <p:spPr>
          <a:xfrm>
            <a:off x="3161344" y="1527817"/>
            <a:ext cx="57552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id_div_layout_button_row_one</a:t>
            </a:r>
            <a:r>
              <a:rPr lang="de-CH" sz="1100" b="1" dirty="0"/>
              <a:t>  cl_ </a:t>
            </a:r>
            <a:r>
              <a:rPr lang="de-CH" sz="1100" b="1" dirty="0" err="1"/>
              <a:t>div_layout_button_row_one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4E11070-A3C8-99EB-600C-836E98AF458B}"/>
              </a:ext>
            </a:extLst>
          </p:cNvPr>
          <p:cNvSpPr/>
          <p:nvPr/>
        </p:nvSpPr>
        <p:spPr>
          <a:xfrm>
            <a:off x="3366830" y="1792776"/>
            <a:ext cx="1826575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37ECF2CA-C11E-97D0-3CAB-77F5BCAE4B0B}"/>
              </a:ext>
            </a:extLst>
          </p:cNvPr>
          <p:cNvSpPr/>
          <p:nvPr/>
        </p:nvSpPr>
        <p:spPr>
          <a:xfrm>
            <a:off x="7241406" y="1803836"/>
            <a:ext cx="2004695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8D5F9BD4-54CE-05CA-A382-B03ECD3EE0EF}"/>
              </a:ext>
            </a:extLst>
          </p:cNvPr>
          <p:cNvSpPr/>
          <p:nvPr/>
        </p:nvSpPr>
        <p:spPr>
          <a:xfrm>
            <a:off x="5238766" y="1797180"/>
            <a:ext cx="1874119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0A4625DA-178D-E2BA-CFE1-A6633991E57D}"/>
              </a:ext>
            </a:extLst>
          </p:cNvPr>
          <p:cNvSpPr txBox="1"/>
          <p:nvPr/>
        </p:nvSpPr>
        <p:spPr>
          <a:xfrm>
            <a:off x="7267921" y="1817592"/>
            <a:ext cx="20973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id_div_layout_button_three</a:t>
            </a:r>
            <a:endParaRPr lang="de-CH" b="1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DA7C95A-C43B-70D9-11B6-908396F73982}"/>
              </a:ext>
            </a:extLst>
          </p:cNvPr>
          <p:cNvSpPr txBox="1"/>
          <p:nvPr/>
        </p:nvSpPr>
        <p:spPr>
          <a:xfrm>
            <a:off x="3367326" y="1769587"/>
            <a:ext cx="18609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id_div_layout_button_one</a:t>
            </a:r>
            <a:endParaRPr lang="de-CH" b="1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A0714DDB-462B-122F-F79B-2B9A26C1593D}"/>
              </a:ext>
            </a:extLst>
          </p:cNvPr>
          <p:cNvSpPr txBox="1"/>
          <p:nvPr/>
        </p:nvSpPr>
        <p:spPr>
          <a:xfrm>
            <a:off x="5245312" y="1817592"/>
            <a:ext cx="18609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id_div_layout_button_two</a:t>
            </a:r>
            <a:endParaRPr lang="de-CH" b="1" dirty="0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E0E4AE8D-5BF7-5C1C-A13A-34F1F898533A}"/>
              </a:ext>
            </a:extLst>
          </p:cNvPr>
          <p:cNvSpPr/>
          <p:nvPr/>
        </p:nvSpPr>
        <p:spPr>
          <a:xfrm>
            <a:off x="2982301" y="2199134"/>
            <a:ext cx="6511834" cy="5687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7A6B2D49-677A-BE9B-45AC-0493F9B86481}"/>
              </a:ext>
            </a:extLst>
          </p:cNvPr>
          <p:cNvSpPr txBox="1"/>
          <p:nvPr/>
        </p:nvSpPr>
        <p:spPr>
          <a:xfrm>
            <a:off x="3153831" y="2158645"/>
            <a:ext cx="57552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id_div_layout_button_row_two</a:t>
            </a:r>
            <a:r>
              <a:rPr lang="de-CH" sz="1100" b="1" dirty="0"/>
              <a:t>  cl_ </a:t>
            </a:r>
            <a:r>
              <a:rPr lang="de-CH" sz="1100" b="1" dirty="0" err="1"/>
              <a:t>div_layout_button_row_two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860E1E40-D7BB-F505-F992-C61FAE9042B5}"/>
              </a:ext>
            </a:extLst>
          </p:cNvPr>
          <p:cNvSpPr/>
          <p:nvPr/>
        </p:nvSpPr>
        <p:spPr>
          <a:xfrm>
            <a:off x="3359317" y="2423604"/>
            <a:ext cx="1826575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923F79D7-B74C-F98B-6454-D599E4B80FAB}"/>
              </a:ext>
            </a:extLst>
          </p:cNvPr>
          <p:cNvSpPr/>
          <p:nvPr/>
        </p:nvSpPr>
        <p:spPr>
          <a:xfrm>
            <a:off x="7233893" y="2434664"/>
            <a:ext cx="2004695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549025BD-39C4-2CE7-BAA8-47347918DEBD}"/>
              </a:ext>
            </a:extLst>
          </p:cNvPr>
          <p:cNvSpPr/>
          <p:nvPr/>
        </p:nvSpPr>
        <p:spPr>
          <a:xfrm>
            <a:off x="5231253" y="2428008"/>
            <a:ext cx="1874119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BFE70EC5-A7B6-6228-537C-E466FE42F0C3}"/>
              </a:ext>
            </a:extLst>
          </p:cNvPr>
          <p:cNvSpPr txBox="1"/>
          <p:nvPr/>
        </p:nvSpPr>
        <p:spPr>
          <a:xfrm>
            <a:off x="7260408" y="2448420"/>
            <a:ext cx="20973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id_div_layout_button_six</a:t>
            </a:r>
            <a:endParaRPr lang="de-CH" b="1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2B8AF87B-CD78-5037-FB52-A3E25054EEB5}"/>
              </a:ext>
            </a:extLst>
          </p:cNvPr>
          <p:cNvSpPr txBox="1"/>
          <p:nvPr/>
        </p:nvSpPr>
        <p:spPr>
          <a:xfrm>
            <a:off x="3357890" y="2400415"/>
            <a:ext cx="19353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id_div_layout_button_four</a:t>
            </a:r>
            <a:endParaRPr lang="de-CH" b="1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3B856456-A242-FEE4-8557-3E9B4313270D}"/>
              </a:ext>
            </a:extLst>
          </p:cNvPr>
          <p:cNvSpPr txBox="1"/>
          <p:nvPr/>
        </p:nvSpPr>
        <p:spPr>
          <a:xfrm>
            <a:off x="5237799" y="2448420"/>
            <a:ext cx="18609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id_div_layout_button_five</a:t>
            </a:r>
            <a:endParaRPr lang="de-CH" b="1" dirty="0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8BBCDABF-000E-07AB-714B-71EB40C33B71}"/>
              </a:ext>
            </a:extLst>
          </p:cNvPr>
          <p:cNvSpPr/>
          <p:nvPr/>
        </p:nvSpPr>
        <p:spPr>
          <a:xfrm>
            <a:off x="2991184" y="1278522"/>
            <a:ext cx="6511834" cy="2616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D91F6DA6-6C0B-9DDC-DB7E-9CD6936FC19A}"/>
              </a:ext>
            </a:extLst>
          </p:cNvPr>
          <p:cNvSpPr txBox="1"/>
          <p:nvPr/>
        </p:nvSpPr>
        <p:spPr>
          <a:xfrm>
            <a:off x="3039342" y="1255334"/>
            <a:ext cx="45939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id_div_layout_result_dir</a:t>
            </a:r>
            <a:r>
              <a:rPr lang="de-CH" sz="1100" b="1" dirty="0"/>
              <a:t> </a:t>
            </a:r>
            <a:r>
              <a:rPr lang="de-CH" sz="1100" b="1" dirty="0" err="1"/>
              <a:t>cl_div_layout_result_dir</a:t>
            </a:r>
            <a:r>
              <a:rPr lang="de-CH" sz="1100" b="1" dirty="0"/>
              <a:t> </a:t>
            </a:r>
            <a:endParaRPr lang="de-CH" b="1" dirty="0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6F03D5A2-3F98-D52B-C333-EF41FD002936}"/>
              </a:ext>
            </a:extLst>
          </p:cNvPr>
          <p:cNvSpPr/>
          <p:nvPr/>
        </p:nvSpPr>
        <p:spPr>
          <a:xfrm>
            <a:off x="2990019" y="6086799"/>
            <a:ext cx="6503869" cy="5185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00ECB773-574E-7523-A37A-E6D90B505E3F}"/>
              </a:ext>
            </a:extLst>
          </p:cNvPr>
          <p:cNvSpPr txBox="1"/>
          <p:nvPr/>
        </p:nvSpPr>
        <p:spPr>
          <a:xfrm>
            <a:off x="3235939" y="6063611"/>
            <a:ext cx="45939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id_div_layout_bottom_row</a:t>
            </a:r>
            <a:r>
              <a:rPr lang="de-CH" sz="1100" b="1" dirty="0"/>
              <a:t> </a:t>
            </a:r>
            <a:r>
              <a:rPr lang="de-CH" sz="1100" b="1" dirty="0" err="1"/>
              <a:t>cl_div_layout_bottom_row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C75CA61E-29C4-910E-79BD-9519F0485441}"/>
              </a:ext>
            </a:extLst>
          </p:cNvPr>
          <p:cNvSpPr/>
          <p:nvPr/>
        </p:nvSpPr>
        <p:spPr>
          <a:xfrm>
            <a:off x="3428528" y="6337143"/>
            <a:ext cx="1569852" cy="23780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7BD8E6E3-B236-7A77-BBF0-46E99EE79A65}"/>
              </a:ext>
            </a:extLst>
          </p:cNvPr>
          <p:cNvSpPr/>
          <p:nvPr/>
        </p:nvSpPr>
        <p:spPr>
          <a:xfrm>
            <a:off x="5246625" y="6348409"/>
            <a:ext cx="1569852" cy="2189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6EFBBB70-6F5C-3D7A-6034-6D6BC7EE4B42}"/>
              </a:ext>
            </a:extLst>
          </p:cNvPr>
          <p:cNvSpPr/>
          <p:nvPr/>
        </p:nvSpPr>
        <p:spPr>
          <a:xfrm>
            <a:off x="7407421" y="6348409"/>
            <a:ext cx="1523119" cy="2087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CCBBAA9F-9AD2-B3D2-4BAC-483D4411337D}"/>
              </a:ext>
            </a:extLst>
          </p:cNvPr>
          <p:cNvSpPr txBox="1"/>
          <p:nvPr/>
        </p:nvSpPr>
        <p:spPr>
          <a:xfrm>
            <a:off x="7417406" y="6310874"/>
            <a:ext cx="19353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id_div_layout_save</a:t>
            </a:r>
            <a:endParaRPr lang="de-CH" b="1" dirty="0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7B61E776-9520-234C-8390-67B0FE64257D}"/>
              </a:ext>
            </a:extLst>
          </p:cNvPr>
          <p:cNvSpPr txBox="1"/>
          <p:nvPr/>
        </p:nvSpPr>
        <p:spPr>
          <a:xfrm>
            <a:off x="5246529" y="6291587"/>
            <a:ext cx="15735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id_div_layout_cancel</a:t>
            </a:r>
            <a:endParaRPr lang="de-CH" b="1" dirty="0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6EAC76C7-839A-0838-B912-C9182DC300A0}"/>
              </a:ext>
            </a:extLst>
          </p:cNvPr>
          <p:cNvSpPr/>
          <p:nvPr/>
        </p:nvSpPr>
        <p:spPr>
          <a:xfrm>
            <a:off x="2989813" y="3741336"/>
            <a:ext cx="6511834" cy="170319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5D0410A5-C4F8-F597-BDBA-DB47DFDC4153}"/>
              </a:ext>
            </a:extLst>
          </p:cNvPr>
          <p:cNvSpPr txBox="1"/>
          <p:nvPr/>
        </p:nvSpPr>
        <p:spPr>
          <a:xfrm>
            <a:off x="3007982" y="3767747"/>
            <a:ext cx="57552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id_div_layout_element_controls</a:t>
            </a:r>
            <a:r>
              <a:rPr lang="de-CH" sz="1100" b="1" dirty="0"/>
              <a:t> </a:t>
            </a:r>
            <a:r>
              <a:rPr lang="de-CH" sz="1100" b="1" dirty="0" err="1"/>
              <a:t>cl_div_layout_element_controls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6EB8CA48-BCD3-1F3A-FF81-488F4A25AFD5}"/>
              </a:ext>
            </a:extLst>
          </p:cNvPr>
          <p:cNvSpPr/>
          <p:nvPr/>
        </p:nvSpPr>
        <p:spPr>
          <a:xfrm>
            <a:off x="2972601" y="2803549"/>
            <a:ext cx="6511834" cy="2616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973052AD-BD0C-E88D-28FB-8CE31B909603}"/>
              </a:ext>
            </a:extLst>
          </p:cNvPr>
          <p:cNvSpPr txBox="1"/>
          <p:nvPr/>
        </p:nvSpPr>
        <p:spPr>
          <a:xfrm>
            <a:off x="2994363" y="2780361"/>
            <a:ext cx="5616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Id_div_layout_dropdown_rect_tables</a:t>
            </a:r>
            <a:r>
              <a:rPr lang="de-CH" sz="1100" b="1" dirty="0"/>
              <a:t> cl_ </a:t>
            </a:r>
            <a:r>
              <a:rPr lang="de-CH" sz="1100" b="1" dirty="0" err="1"/>
              <a:t>div_layout_dropdown_rect_tables</a:t>
            </a:r>
            <a:r>
              <a:rPr lang="de-CH" sz="1100" b="1" dirty="0"/>
              <a:t> </a:t>
            </a:r>
            <a:endParaRPr lang="de-CH" b="1" dirty="0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0CD6410F-4A52-79C6-D114-8598A3C22EA9}"/>
              </a:ext>
            </a:extLst>
          </p:cNvPr>
          <p:cNvSpPr/>
          <p:nvPr/>
        </p:nvSpPr>
        <p:spPr>
          <a:xfrm>
            <a:off x="2982301" y="3113725"/>
            <a:ext cx="6511834" cy="2616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ED1F9247-CFEF-30C1-B8BE-ACCA338CB4D5}"/>
              </a:ext>
            </a:extLst>
          </p:cNvPr>
          <p:cNvSpPr txBox="1"/>
          <p:nvPr/>
        </p:nvSpPr>
        <p:spPr>
          <a:xfrm>
            <a:off x="2996064" y="3090537"/>
            <a:ext cx="59257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id_div_layout_dropdown_round_tables</a:t>
            </a:r>
            <a:r>
              <a:rPr lang="de-CH" sz="1100" b="1" dirty="0"/>
              <a:t> </a:t>
            </a:r>
            <a:r>
              <a:rPr lang="de-CH" sz="1100" b="1" dirty="0" err="1"/>
              <a:t>cl_div_layout_dropdown_round_tables</a:t>
            </a:r>
            <a:r>
              <a:rPr lang="de-CH" sz="1100" b="1" dirty="0"/>
              <a:t> </a:t>
            </a:r>
            <a:endParaRPr lang="de-CH" b="1" dirty="0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61F9D0C5-094F-FF61-4058-5CF6A3DDDC61}"/>
              </a:ext>
            </a:extLst>
          </p:cNvPr>
          <p:cNvSpPr/>
          <p:nvPr/>
        </p:nvSpPr>
        <p:spPr>
          <a:xfrm>
            <a:off x="2991183" y="3439643"/>
            <a:ext cx="6511834" cy="2616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AD152937-8B3B-4063-FB8C-D845ED82A197}"/>
              </a:ext>
            </a:extLst>
          </p:cNvPr>
          <p:cNvSpPr txBox="1"/>
          <p:nvPr/>
        </p:nvSpPr>
        <p:spPr>
          <a:xfrm>
            <a:off x="3018277" y="3416455"/>
            <a:ext cx="5409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id_div_layout_dropdown_doors</a:t>
            </a:r>
            <a:r>
              <a:rPr lang="de-CH" sz="1100" b="1" dirty="0"/>
              <a:t> cl _</a:t>
            </a:r>
            <a:r>
              <a:rPr lang="de-CH" sz="1100" b="1" dirty="0" err="1"/>
              <a:t>div_layout_dropdown_doors</a:t>
            </a:r>
            <a:r>
              <a:rPr lang="de-CH" sz="1100" b="1" dirty="0"/>
              <a:t> </a:t>
            </a:r>
            <a:endParaRPr lang="de-CH" b="1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9FF7F66D-C537-64ED-38F2-48A56B63C2A0}"/>
              </a:ext>
            </a:extLst>
          </p:cNvPr>
          <p:cNvSpPr/>
          <p:nvPr/>
        </p:nvSpPr>
        <p:spPr>
          <a:xfrm>
            <a:off x="2980319" y="5494481"/>
            <a:ext cx="6503869" cy="5185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A8A7137-8E44-28D3-9614-6877D54E31BC}"/>
              </a:ext>
            </a:extLst>
          </p:cNvPr>
          <p:cNvSpPr txBox="1"/>
          <p:nvPr/>
        </p:nvSpPr>
        <p:spPr>
          <a:xfrm>
            <a:off x="3226239" y="5471293"/>
            <a:ext cx="45939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id_div_layout_execution_row</a:t>
            </a:r>
            <a:r>
              <a:rPr lang="de-CH" sz="1100" b="1" dirty="0"/>
              <a:t> </a:t>
            </a:r>
            <a:r>
              <a:rPr lang="de-CH" sz="1100" b="1" dirty="0" err="1"/>
              <a:t>cl_div_layout_execution_row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034DDA54-B41F-3FA3-753C-0CF5E43E1E32}"/>
              </a:ext>
            </a:extLst>
          </p:cNvPr>
          <p:cNvSpPr/>
          <p:nvPr/>
        </p:nvSpPr>
        <p:spPr>
          <a:xfrm>
            <a:off x="3418828" y="5744825"/>
            <a:ext cx="1248534" cy="23780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F574A0BC-B6CD-7B1B-D350-E078DE2E9001}"/>
              </a:ext>
            </a:extLst>
          </p:cNvPr>
          <p:cNvSpPr/>
          <p:nvPr/>
        </p:nvSpPr>
        <p:spPr>
          <a:xfrm>
            <a:off x="5236925" y="5756091"/>
            <a:ext cx="1569852" cy="2189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A62BFB58-2BC5-434D-83F1-A339BC388262}"/>
              </a:ext>
            </a:extLst>
          </p:cNvPr>
          <p:cNvSpPr/>
          <p:nvPr/>
        </p:nvSpPr>
        <p:spPr>
          <a:xfrm>
            <a:off x="7397721" y="5756091"/>
            <a:ext cx="1523119" cy="2087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60518486-C568-1BA8-5F58-E670737AC37B}"/>
              </a:ext>
            </a:extLst>
          </p:cNvPr>
          <p:cNvSpPr txBox="1"/>
          <p:nvPr/>
        </p:nvSpPr>
        <p:spPr>
          <a:xfrm>
            <a:off x="5236829" y="5699269"/>
            <a:ext cx="15735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id_div_layout_upload</a:t>
            </a:r>
            <a:endParaRPr lang="de-CH" b="1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F8528DB4-7688-3896-9314-FABD5071F60F}"/>
              </a:ext>
            </a:extLst>
          </p:cNvPr>
          <p:cNvSpPr txBox="1"/>
          <p:nvPr/>
        </p:nvSpPr>
        <p:spPr>
          <a:xfrm>
            <a:off x="3411781" y="6321991"/>
            <a:ext cx="1710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id_div_layout_xml_new</a:t>
            </a:r>
            <a:endParaRPr lang="de-CH" b="1" dirty="0"/>
          </a:p>
        </p:txBody>
      </p:sp>
    </p:spTree>
    <p:extLst>
      <p:ext uri="{BB962C8B-B14F-4D97-AF65-F5344CB8AC3E}">
        <p14:creationId xmlns:p14="http://schemas.microsoft.com/office/powerpoint/2010/main" val="2343944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2322</Words>
  <Application>Microsoft Office PowerPoint</Application>
  <PresentationFormat>Breitbild</PresentationFormat>
  <Paragraphs>593</Paragraphs>
  <Slides>22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8" baseType="lpstr">
      <vt:lpstr>Aptos Narrow</vt:lpstr>
      <vt:lpstr>Arial</vt:lpstr>
      <vt:lpstr>Arial Narrow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Gunnar Liden</dc:creator>
  <cp:lastModifiedBy>Gunnar Liden</cp:lastModifiedBy>
  <cp:revision>140</cp:revision>
  <cp:lastPrinted>2025-01-05T15:39:10Z</cp:lastPrinted>
  <dcterms:created xsi:type="dcterms:W3CDTF">2020-04-04T07:27:22Z</dcterms:created>
  <dcterms:modified xsi:type="dcterms:W3CDTF">2025-01-21T18:10:40Z</dcterms:modified>
</cp:coreProperties>
</file>