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83" r:id="rId4"/>
    <p:sldId id="284" r:id="rId5"/>
    <p:sldId id="286" r:id="rId6"/>
    <p:sldId id="287" r:id="rId7"/>
    <p:sldId id="288" r:id="rId8"/>
    <p:sldId id="265" r:id="rId9"/>
    <p:sldId id="266" r:id="rId10"/>
    <p:sldId id="285" r:id="rId11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05.12.2024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05.12.2024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05.12.2024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05.12.2024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2642682-1E91-FB4F-10CA-9E21DB17F33C}"/>
              </a:ext>
            </a:extLst>
          </p:cNvPr>
          <p:cNvSpPr/>
          <p:nvPr/>
        </p:nvSpPr>
        <p:spPr>
          <a:xfrm>
            <a:off x="2607066" y="403041"/>
            <a:ext cx="4862732" cy="5717750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7EA8151-D18D-A827-4A9E-EC062B6D5A72}"/>
              </a:ext>
            </a:extLst>
          </p:cNvPr>
          <p:cNvSpPr txBox="1"/>
          <p:nvPr/>
        </p:nvSpPr>
        <p:spPr>
          <a:xfrm>
            <a:off x="2710331" y="1173073"/>
            <a:ext cx="185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Ordner für Konzertsaal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E70093-365D-DAFE-51C3-04D4B844E20D}"/>
              </a:ext>
            </a:extLst>
          </p:cNvPr>
          <p:cNvSpPr/>
          <p:nvPr/>
        </p:nvSpPr>
        <p:spPr>
          <a:xfrm>
            <a:off x="2745887" y="1429741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diesem Ordner werden die generierte XML,HTML und Bild Dateien gespeichert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C750FFD-08AE-181C-1EC0-D39150B35EE3}"/>
              </a:ext>
            </a:extLst>
          </p:cNvPr>
          <p:cNvSpPr/>
          <p:nvPr/>
        </p:nvSpPr>
        <p:spPr>
          <a:xfrm>
            <a:off x="2663883" y="403041"/>
            <a:ext cx="4733333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Sitzplan für Reservationen kreieren 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51A78176-2169-A80B-9AE8-9CD360F3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77" y="483913"/>
            <a:ext cx="2457143" cy="238095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7F204B98-9F06-532D-CE7F-2A2ABFB061C1}"/>
              </a:ext>
            </a:extLst>
          </p:cNvPr>
          <p:cNvSpPr/>
          <p:nvPr/>
        </p:nvSpPr>
        <p:spPr>
          <a:xfrm>
            <a:off x="2756400" y="232660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Rektanguläre Tische 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F64A0CA9-97B7-20C1-C38D-ECF2C1C5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360927"/>
            <a:ext cx="321154" cy="157428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6CE69363-7DD7-314C-1AFE-B333A4A016C8}"/>
              </a:ext>
            </a:extLst>
          </p:cNvPr>
          <p:cNvSpPr/>
          <p:nvPr/>
        </p:nvSpPr>
        <p:spPr>
          <a:xfrm>
            <a:off x="2756400" y="2673288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Runde Tische 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085920AF-6262-557A-ADB8-A7D646A6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707613"/>
            <a:ext cx="321154" cy="157428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B1ADC9F8-DB3D-4F0B-6C44-A99A1136DED4}"/>
              </a:ext>
            </a:extLst>
          </p:cNvPr>
          <p:cNvSpPr/>
          <p:nvPr/>
        </p:nvSpPr>
        <p:spPr>
          <a:xfrm>
            <a:off x="2767553" y="301897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Türe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705BB5AD-332B-DD24-0080-AFA6FF7A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91" y="3053297"/>
            <a:ext cx="321154" cy="157428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F390C1EB-661E-B548-2557-956316C723E1}"/>
              </a:ext>
            </a:extLst>
          </p:cNvPr>
          <p:cNvSpPr/>
          <p:nvPr/>
        </p:nvSpPr>
        <p:spPr>
          <a:xfrm>
            <a:off x="2737818" y="1683555"/>
            <a:ext cx="1509738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Grösse des Lokals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75F55D4-ABFE-DEDA-AF79-C5CC1D328446}"/>
              </a:ext>
            </a:extLst>
          </p:cNvPr>
          <p:cNvSpPr/>
          <p:nvPr/>
        </p:nvSpPr>
        <p:spPr>
          <a:xfrm>
            <a:off x="6009712" y="1675568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Tischfarbe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671DC49-3117-72B2-1AF3-61F61958B777}"/>
              </a:ext>
            </a:extLst>
          </p:cNvPr>
          <p:cNvSpPr/>
          <p:nvPr/>
        </p:nvSpPr>
        <p:spPr>
          <a:xfrm>
            <a:off x="4365032" y="1690210"/>
            <a:ext cx="1525726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Bühne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9E61BCF-A8A7-3B29-BCED-104395E76766}"/>
              </a:ext>
            </a:extLst>
          </p:cNvPr>
          <p:cNvSpPr/>
          <p:nvPr/>
        </p:nvSpPr>
        <p:spPr>
          <a:xfrm>
            <a:off x="2745887" y="2031923"/>
            <a:ext cx="1501669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Kasse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55A8488-4EE0-D619-2A82-B218B9849699}"/>
              </a:ext>
            </a:extLst>
          </p:cNvPr>
          <p:cNvSpPr/>
          <p:nvPr/>
        </p:nvSpPr>
        <p:spPr>
          <a:xfrm>
            <a:off x="2757040" y="3364656"/>
            <a:ext cx="4500808" cy="1876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die Eingabe von Daten für die verschiedene XML Element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889D059-5891-357A-F8DF-CDFD7AB1A1A2}"/>
              </a:ext>
            </a:extLst>
          </p:cNvPr>
          <p:cNvSpPr/>
          <p:nvPr/>
        </p:nvSpPr>
        <p:spPr>
          <a:xfrm>
            <a:off x="5979974" y="5814600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577DF2A-6816-AD3E-5F7B-433B5A4140D2}"/>
              </a:ext>
            </a:extLst>
          </p:cNvPr>
          <p:cNvSpPr/>
          <p:nvPr/>
        </p:nvSpPr>
        <p:spPr>
          <a:xfrm>
            <a:off x="4563024" y="5813996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Abbrechen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B961070-0902-6EBE-D304-66BFEC8AD6DF}"/>
              </a:ext>
            </a:extLst>
          </p:cNvPr>
          <p:cNvSpPr/>
          <p:nvPr/>
        </p:nvSpPr>
        <p:spPr>
          <a:xfrm>
            <a:off x="3801977" y="5388278"/>
            <a:ext cx="2482630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Dateien zum Server hochladen</a:t>
            </a:r>
          </a:p>
        </p:txBody>
      </p:sp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06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41AEF3-9FDB-A0A1-749F-A73244FFCF62}"/>
              </a:ext>
            </a:extLst>
          </p:cNvPr>
          <p:cNvSpPr/>
          <p:nvPr/>
        </p:nvSpPr>
        <p:spPr>
          <a:xfrm>
            <a:off x="2686639" y="126379"/>
            <a:ext cx="6985262" cy="66609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765F298-6636-F429-0545-E060E7F40C5A}"/>
              </a:ext>
            </a:extLst>
          </p:cNvPr>
          <p:cNvSpPr txBox="1"/>
          <p:nvPr/>
        </p:nvSpPr>
        <p:spPr>
          <a:xfrm>
            <a:off x="2945130" y="137532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Id_div_layout_page</a:t>
            </a:r>
            <a:r>
              <a:rPr lang="de-CH" sz="1100" b="1" dirty="0"/>
              <a:t> </a:t>
            </a:r>
            <a:r>
              <a:rPr lang="de-CH" sz="1100" b="1" dirty="0" err="1"/>
              <a:t>cl_div_layout_page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2993527" y="410294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85B302-850C-94B4-8CCE-8F5AD4D75923}"/>
              </a:ext>
            </a:extLst>
          </p:cNvPr>
          <p:cNvSpPr txBox="1"/>
          <p:nvPr/>
        </p:nvSpPr>
        <p:spPr>
          <a:xfrm>
            <a:off x="2982733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id_div_layout_text_logo</a:t>
            </a:r>
            <a:r>
              <a:rPr lang="de-CH" sz="1100" b="1" dirty="0"/>
              <a:t> </a:t>
            </a:r>
            <a:r>
              <a:rPr lang="de-CH" sz="1100" b="1" dirty="0" err="1"/>
              <a:t>cl_div_layout_text_logo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CF89694-04B2-64FA-B7BC-0D48044C9D4F}"/>
              </a:ext>
            </a:extLst>
          </p:cNvPr>
          <p:cNvSpPr/>
          <p:nvPr/>
        </p:nvSpPr>
        <p:spPr>
          <a:xfrm>
            <a:off x="2989814" y="1568306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90C43D0-2328-2718-C43E-4442FDB2CD0B}"/>
              </a:ext>
            </a:extLst>
          </p:cNvPr>
          <p:cNvSpPr txBox="1"/>
          <p:nvPr/>
        </p:nvSpPr>
        <p:spPr>
          <a:xfrm>
            <a:off x="3161344" y="152781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id_div_layout_button_row_one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div_layout_button_row_one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E11070-A3C8-99EB-600C-836E98AF458B}"/>
              </a:ext>
            </a:extLst>
          </p:cNvPr>
          <p:cNvSpPr/>
          <p:nvPr/>
        </p:nvSpPr>
        <p:spPr>
          <a:xfrm>
            <a:off x="3366830" y="1792776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7ECF2CA-C11E-97D0-3CAB-77F5BCAE4B0B}"/>
              </a:ext>
            </a:extLst>
          </p:cNvPr>
          <p:cNvSpPr/>
          <p:nvPr/>
        </p:nvSpPr>
        <p:spPr>
          <a:xfrm>
            <a:off x="7241406" y="1803836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D5F9BD4-54CE-05CA-A382-B03ECD3EE0EF}"/>
              </a:ext>
            </a:extLst>
          </p:cNvPr>
          <p:cNvSpPr/>
          <p:nvPr/>
        </p:nvSpPr>
        <p:spPr>
          <a:xfrm>
            <a:off x="5238766" y="1797180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4625DA-178D-E2BA-CFE1-A6633991E57D}"/>
              </a:ext>
            </a:extLst>
          </p:cNvPr>
          <p:cNvSpPr txBox="1"/>
          <p:nvPr/>
        </p:nvSpPr>
        <p:spPr>
          <a:xfrm>
            <a:off x="7267921" y="1817592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id_div_layout_button_three</a:t>
            </a:r>
            <a:endParaRPr lang="de-CH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A7C95A-C43B-70D9-11B6-908396F73982}"/>
              </a:ext>
            </a:extLst>
          </p:cNvPr>
          <p:cNvSpPr txBox="1"/>
          <p:nvPr/>
        </p:nvSpPr>
        <p:spPr>
          <a:xfrm>
            <a:off x="3367326" y="1769587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id_div_layout_button_one</a:t>
            </a:r>
            <a:endParaRPr lang="de-CH" b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0714DDB-462B-122F-F79B-2B9A26C1593D}"/>
              </a:ext>
            </a:extLst>
          </p:cNvPr>
          <p:cNvSpPr txBox="1"/>
          <p:nvPr/>
        </p:nvSpPr>
        <p:spPr>
          <a:xfrm>
            <a:off x="5245312" y="1817592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id_div_layout_button_two</a:t>
            </a:r>
            <a:endParaRPr lang="de-CH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0E4AE8D-5BF7-5C1C-A13A-34F1F898533A}"/>
              </a:ext>
            </a:extLst>
          </p:cNvPr>
          <p:cNvSpPr/>
          <p:nvPr/>
        </p:nvSpPr>
        <p:spPr>
          <a:xfrm>
            <a:off x="2982301" y="2199134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A6B2D49-677A-BE9B-45AC-0493F9B86481}"/>
              </a:ext>
            </a:extLst>
          </p:cNvPr>
          <p:cNvSpPr txBox="1"/>
          <p:nvPr/>
        </p:nvSpPr>
        <p:spPr>
          <a:xfrm>
            <a:off x="3153831" y="2158645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id_div_layout_button_row_two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60E1E40-D7BB-F505-F992-C61FAE9042B5}"/>
              </a:ext>
            </a:extLst>
          </p:cNvPr>
          <p:cNvSpPr/>
          <p:nvPr/>
        </p:nvSpPr>
        <p:spPr>
          <a:xfrm>
            <a:off x="3359317" y="2423604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23F79D7-B74C-F98B-6454-D599E4B80FAB}"/>
              </a:ext>
            </a:extLst>
          </p:cNvPr>
          <p:cNvSpPr/>
          <p:nvPr/>
        </p:nvSpPr>
        <p:spPr>
          <a:xfrm>
            <a:off x="7233893" y="2434664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49025BD-39C4-2CE7-BAA8-47347918DEBD}"/>
              </a:ext>
            </a:extLst>
          </p:cNvPr>
          <p:cNvSpPr/>
          <p:nvPr/>
        </p:nvSpPr>
        <p:spPr>
          <a:xfrm>
            <a:off x="5231253" y="2428008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FE70EC5-A7B6-6228-537C-E466FE42F0C3}"/>
              </a:ext>
            </a:extLst>
          </p:cNvPr>
          <p:cNvSpPr txBox="1"/>
          <p:nvPr/>
        </p:nvSpPr>
        <p:spPr>
          <a:xfrm>
            <a:off x="7260408" y="2448420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id_div_layout_button_six</a:t>
            </a:r>
            <a:endParaRPr lang="de-CH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B8AF87B-CD78-5037-FB52-A3E25054EEB5}"/>
              </a:ext>
            </a:extLst>
          </p:cNvPr>
          <p:cNvSpPr txBox="1"/>
          <p:nvPr/>
        </p:nvSpPr>
        <p:spPr>
          <a:xfrm>
            <a:off x="3357890" y="2400415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id_div_layout_button_four</a:t>
            </a:r>
            <a:endParaRPr lang="de-CH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B856456-A242-FEE4-8557-3E9B4313270D}"/>
              </a:ext>
            </a:extLst>
          </p:cNvPr>
          <p:cNvSpPr txBox="1"/>
          <p:nvPr/>
        </p:nvSpPr>
        <p:spPr>
          <a:xfrm>
            <a:off x="5237799" y="2448420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id_div_layout_button_five</a:t>
            </a:r>
            <a:endParaRPr lang="de-CH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BBCDABF-000E-07AB-714B-71EB40C33B71}"/>
              </a:ext>
            </a:extLst>
          </p:cNvPr>
          <p:cNvSpPr/>
          <p:nvPr/>
        </p:nvSpPr>
        <p:spPr>
          <a:xfrm>
            <a:off x="2991184" y="1278522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91F6DA6-6C0B-9DDC-DB7E-9CD6936FC19A}"/>
              </a:ext>
            </a:extLst>
          </p:cNvPr>
          <p:cNvSpPr txBox="1"/>
          <p:nvPr/>
        </p:nvSpPr>
        <p:spPr>
          <a:xfrm>
            <a:off x="3039342" y="1255334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id_div_layout_result_dir</a:t>
            </a:r>
            <a:r>
              <a:rPr lang="de-CH" sz="1100" b="1" dirty="0"/>
              <a:t> </a:t>
            </a:r>
            <a:r>
              <a:rPr lang="de-CH" sz="1100" b="1" dirty="0" err="1"/>
              <a:t>cl_div_layout_result_dir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F03D5A2-3F98-D52B-C333-EF41FD002936}"/>
              </a:ext>
            </a:extLst>
          </p:cNvPr>
          <p:cNvSpPr/>
          <p:nvPr/>
        </p:nvSpPr>
        <p:spPr>
          <a:xfrm>
            <a:off x="2990019" y="6086799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0ECB773-574E-7523-A37A-E6D90B505E3F}"/>
              </a:ext>
            </a:extLst>
          </p:cNvPr>
          <p:cNvSpPr txBox="1"/>
          <p:nvPr/>
        </p:nvSpPr>
        <p:spPr>
          <a:xfrm>
            <a:off x="3235939" y="6063611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id_div_layout_bottom_row</a:t>
            </a:r>
            <a:r>
              <a:rPr lang="de-CH" sz="1100" b="1" dirty="0"/>
              <a:t> </a:t>
            </a:r>
            <a:r>
              <a:rPr lang="de-CH" sz="1100" b="1" dirty="0" err="1"/>
              <a:t>cl_div_layout_bottom_row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75CA61E-29C4-910E-79BD-9519F0485441}"/>
              </a:ext>
            </a:extLst>
          </p:cNvPr>
          <p:cNvSpPr/>
          <p:nvPr/>
        </p:nvSpPr>
        <p:spPr>
          <a:xfrm>
            <a:off x="3428528" y="6337143"/>
            <a:ext cx="1248534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BD8E6E3-B236-7A77-BBF0-46E99EE79A65}"/>
              </a:ext>
            </a:extLst>
          </p:cNvPr>
          <p:cNvSpPr/>
          <p:nvPr/>
        </p:nvSpPr>
        <p:spPr>
          <a:xfrm>
            <a:off x="5246625" y="6348409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EFBBB70-6F5C-3D7A-6034-6D6BC7EE4B42}"/>
              </a:ext>
            </a:extLst>
          </p:cNvPr>
          <p:cNvSpPr/>
          <p:nvPr/>
        </p:nvSpPr>
        <p:spPr>
          <a:xfrm>
            <a:off x="7407421" y="6348409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CBBAA9F-9AD2-B3D2-4BAC-483D4411337D}"/>
              </a:ext>
            </a:extLst>
          </p:cNvPr>
          <p:cNvSpPr txBox="1"/>
          <p:nvPr/>
        </p:nvSpPr>
        <p:spPr>
          <a:xfrm>
            <a:off x="7417406" y="6310874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id_div_layout_save</a:t>
            </a:r>
            <a:endParaRPr lang="de-CH" b="1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B61E776-9520-234C-8390-67B0FE64257D}"/>
              </a:ext>
            </a:extLst>
          </p:cNvPr>
          <p:cNvSpPr txBox="1"/>
          <p:nvPr/>
        </p:nvSpPr>
        <p:spPr>
          <a:xfrm>
            <a:off x="5246529" y="6291587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id_div_layout_cancel</a:t>
            </a:r>
            <a:endParaRPr lang="de-CH" b="1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EAC76C7-839A-0838-B912-C9182DC300A0}"/>
              </a:ext>
            </a:extLst>
          </p:cNvPr>
          <p:cNvSpPr/>
          <p:nvPr/>
        </p:nvSpPr>
        <p:spPr>
          <a:xfrm>
            <a:off x="2989813" y="3741336"/>
            <a:ext cx="6511834" cy="170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D0410A5-C4F8-F597-BDBA-DB47DFDC4153}"/>
              </a:ext>
            </a:extLst>
          </p:cNvPr>
          <p:cNvSpPr txBox="1"/>
          <p:nvPr/>
        </p:nvSpPr>
        <p:spPr>
          <a:xfrm>
            <a:off x="3007982" y="376774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id_div_layout_element_controls</a:t>
            </a:r>
            <a:r>
              <a:rPr lang="de-CH" sz="1100" b="1" dirty="0"/>
              <a:t> </a:t>
            </a:r>
            <a:r>
              <a:rPr lang="de-CH" sz="1100" b="1" dirty="0" err="1"/>
              <a:t>cl_div_layout_element_controls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EB8CA48-BCD3-1F3A-FF81-488F4A25AFD5}"/>
              </a:ext>
            </a:extLst>
          </p:cNvPr>
          <p:cNvSpPr/>
          <p:nvPr/>
        </p:nvSpPr>
        <p:spPr>
          <a:xfrm>
            <a:off x="2972601" y="2803549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73052AD-BD0C-E88D-28FB-8CE31B909603}"/>
              </a:ext>
            </a:extLst>
          </p:cNvPr>
          <p:cNvSpPr txBox="1"/>
          <p:nvPr/>
        </p:nvSpPr>
        <p:spPr>
          <a:xfrm>
            <a:off x="2994363" y="2780361"/>
            <a:ext cx="561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Id_div_layout_dropdown_rect_tables</a:t>
            </a:r>
            <a:r>
              <a:rPr lang="de-CH" sz="1100" b="1" dirty="0"/>
              <a:t> cl_ </a:t>
            </a:r>
            <a:r>
              <a:rPr lang="de-CH" sz="1100" b="1" dirty="0" err="1"/>
              <a:t>div_layout_dropdown_rect_tables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CD6410F-4A52-79C6-D114-8598A3C22EA9}"/>
              </a:ext>
            </a:extLst>
          </p:cNvPr>
          <p:cNvSpPr/>
          <p:nvPr/>
        </p:nvSpPr>
        <p:spPr>
          <a:xfrm>
            <a:off x="2982301" y="3113725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D1F9247-CFEF-30C1-B8BE-ACCA338CB4D5}"/>
              </a:ext>
            </a:extLst>
          </p:cNvPr>
          <p:cNvSpPr txBox="1"/>
          <p:nvPr/>
        </p:nvSpPr>
        <p:spPr>
          <a:xfrm>
            <a:off x="2996064" y="3090537"/>
            <a:ext cx="592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id_div_layout_dropdown_round_tables</a:t>
            </a:r>
            <a:r>
              <a:rPr lang="de-CH" sz="1100" b="1" dirty="0"/>
              <a:t> </a:t>
            </a:r>
            <a:r>
              <a:rPr lang="de-CH" sz="1100" b="1" dirty="0" err="1"/>
              <a:t>cl_div_layout_dropdown_round_tables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1F9D0C5-094F-FF61-4058-5CF6A3DDDC61}"/>
              </a:ext>
            </a:extLst>
          </p:cNvPr>
          <p:cNvSpPr/>
          <p:nvPr/>
        </p:nvSpPr>
        <p:spPr>
          <a:xfrm>
            <a:off x="2991183" y="3439643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D152937-8B3B-4063-FB8C-D845ED82A197}"/>
              </a:ext>
            </a:extLst>
          </p:cNvPr>
          <p:cNvSpPr txBox="1"/>
          <p:nvPr/>
        </p:nvSpPr>
        <p:spPr>
          <a:xfrm>
            <a:off x="3018277" y="3416455"/>
            <a:ext cx="5409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id_div_layout_dropdown_doors</a:t>
            </a:r>
            <a:r>
              <a:rPr lang="de-CH" sz="1100" b="1" dirty="0"/>
              <a:t> cl _</a:t>
            </a:r>
            <a:r>
              <a:rPr lang="de-CH" sz="1100" b="1" dirty="0" err="1"/>
              <a:t>div_layout_dropdown_doors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F7F66D-C537-64ED-38F2-48A56B63C2A0}"/>
              </a:ext>
            </a:extLst>
          </p:cNvPr>
          <p:cNvSpPr/>
          <p:nvPr/>
        </p:nvSpPr>
        <p:spPr>
          <a:xfrm>
            <a:off x="2980319" y="5494481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A8A7137-8E44-28D3-9614-6877D54E31BC}"/>
              </a:ext>
            </a:extLst>
          </p:cNvPr>
          <p:cNvSpPr txBox="1"/>
          <p:nvPr/>
        </p:nvSpPr>
        <p:spPr>
          <a:xfrm>
            <a:off x="3226239" y="5471293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id_div_layout_execution_row</a:t>
            </a:r>
            <a:r>
              <a:rPr lang="de-CH" sz="1100" b="1" dirty="0"/>
              <a:t> </a:t>
            </a:r>
            <a:r>
              <a:rPr lang="de-CH" sz="1100" b="1" dirty="0" err="1"/>
              <a:t>cl_div_layout_execution_row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34DDA54-B41F-3FA3-753C-0CF5E43E1E32}"/>
              </a:ext>
            </a:extLst>
          </p:cNvPr>
          <p:cNvSpPr/>
          <p:nvPr/>
        </p:nvSpPr>
        <p:spPr>
          <a:xfrm>
            <a:off x="3418828" y="5744825"/>
            <a:ext cx="1248534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574A0BC-B6CD-7B1B-D350-E078DE2E9001}"/>
              </a:ext>
            </a:extLst>
          </p:cNvPr>
          <p:cNvSpPr/>
          <p:nvPr/>
        </p:nvSpPr>
        <p:spPr>
          <a:xfrm>
            <a:off x="5236925" y="5756091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62BFB58-2BC5-434D-83F1-A339BC388262}"/>
              </a:ext>
            </a:extLst>
          </p:cNvPr>
          <p:cNvSpPr/>
          <p:nvPr/>
        </p:nvSpPr>
        <p:spPr>
          <a:xfrm>
            <a:off x="7397721" y="5756091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0518486-C568-1BA8-5F58-E670737AC37B}"/>
              </a:ext>
            </a:extLst>
          </p:cNvPr>
          <p:cNvSpPr txBox="1"/>
          <p:nvPr/>
        </p:nvSpPr>
        <p:spPr>
          <a:xfrm>
            <a:off x="5236829" y="5699269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id_div_layout_upload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34394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47AEC8D-0677-6C46-CA8A-A7BCA61D56EA}"/>
              </a:ext>
            </a:extLst>
          </p:cNvPr>
          <p:cNvCxnSpPr>
            <a:cxnSpLocks/>
          </p:cNvCxnSpPr>
          <p:nvPr/>
        </p:nvCxnSpPr>
        <p:spPr>
          <a:xfrm flipV="1">
            <a:off x="2202843" y="1414092"/>
            <a:ext cx="0" cy="5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97C415C-8451-46A5-ED1B-E4B0BE54CB7B}"/>
              </a:ext>
            </a:extLst>
          </p:cNvPr>
          <p:cNvCxnSpPr>
            <a:cxnSpLocks/>
          </p:cNvCxnSpPr>
          <p:nvPr/>
        </p:nvCxnSpPr>
        <p:spPr>
          <a:xfrm flipV="1">
            <a:off x="3870434" y="61620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D450FB2-3A4E-6846-5FE5-A522AF2B2F04}"/>
              </a:ext>
            </a:extLst>
          </p:cNvPr>
          <p:cNvCxnSpPr>
            <a:cxnSpLocks/>
          </p:cNvCxnSpPr>
          <p:nvPr/>
        </p:nvCxnSpPr>
        <p:spPr>
          <a:xfrm flipV="1">
            <a:off x="1785033" y="140377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6D53E08-4A06-206C-72B8-69D0633BD311}"/>
              </a:ext>
            </a:extLst>
          </p:cNvPr>
          <p:cNvCxnSpPr>
            <a:cxnSpLocks/>
          </p:cNvCxnSpPr>
          <p:nvPr/>
        </p:nvCxnSpPr>
        <p:spPr>
          <a:xfrm>
            <a:off x="1780049" y="1403466"/>
            <a:ext cx="4556873" cy="10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756D22FF-E6E4-B168-A521-F6326B757BBA}"/>
              </a:ext>
            </a:extLst>
          </p:cNvPr>
          <p:cNvSpPr/>
          <p:nvPr/>
        </p:nvSpPr>
        <p:spPr>
          <a:xfrm>
            <a:off x="4398053" y="1580908"/>
            <a:ext cx="7984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AE5FA34-AAD9-CCAB-8333-F3AA5DCEA76F}"/>
              </a:ext>
            </a:extLst>
          </p:cNvPr>
          <p:cNvSpPr/>
          <p:nvPr/>
        </p:nvSpPr>
        <p:spPr>
          <a:xfrm>
            <a:off x="3248621" y="343067"/>
            <a:ext cx="14841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WwwReservation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Flussdiagramm: Karte 37">
            <a:extLst>
              <a:ext uri="{FF2B5EF4-FFF2-40B4-BE49-F238E27FC236}">
                <a16:creationId xmlns:a16="http://schemas.microsoft.com/office/drawing/2014/main" id="{9D5883C6-94F5-03FC-B663-0BBC4F68972B}"/>
              </a:ext>
            </a:extLst>
          </p:cNvPr>
          <p:cNvSpPr/>
          <p:nvPr/>
        </p:nvSpPr>
        <p:spPr>
          <a:xfrm>
            <a:off x="937124" y="1575472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ReservationLayout.htm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6B0ECF1-304E-6207-17BD-0CD69CE22F8F}"/>
              </a:ext>
            </a:extLst>
          </p:cNvPr>
          <p:cNvSpPr/>
          <p:nvPr/>
        </p:nvSpPr>
        <p:spPr>
          <a:xfrm>
            <a:off x="5282947" y="1587047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8AAAC68-2551-0125-42EE-550FB63F7505}"/>
              </a:ext>
            </a:extLst>
          </p:cNvPr>
          <p:cNvCxnSpPr>
            <a:cxnSpLocks/>
          </p:cNvCxnSpPr>
          <p:nvPr/>
        </p:nvCxnSpPr>
        <p:spPr>
          <a:xfrm flipV="1">
            <a:off x="4804969" y="139664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344C73F8-833B-4CE4-7725-99584EDC6AF7}"/>
              </a:ext>
            </a:extLst>
          </p:cNvPr>
          <p:cNvCxnSpPr>
            <a:cxnSpLocks/>
          </p:cNvCxnSpPr>
          <p:nvPr/>
        </p:nvCxnSpPr>
        <p:spPr>
          <a:xfrm flipV="1">
            <a:off x="5622219" y="140378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ssdiagramm: Karte 43">
            <a:extLst>
              <a:ext uri="{FF2B5EF4-FFF2-40B4-BE49-F238E27FC236}">
                <a16:creationId xmlns:a16="http://schemas.microsoft.com/office/drawing/2014/main" id="{694B3935-953F-8AE0-4B68-64441F150C91}"/>
              </a:ext>
            </a:extLst>
          </p:cNvPr>
          <p:cNvSpPr/>
          <p:nvPr/>
        </p:nvSpPr>
        <p:spPr>
          <a:xfrm>
            <a:off x="1089979" y="1963593"/>
            <a:ext cx="169628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ReservationSeason.htm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A59FFC5-6ABB-C4B6-6030-2AF211B03896}"/>
              </a:ext>
            </a:extLst>
          </p:cNvPr>
          <p:cNvSpPr/>
          <p:nvPr/>
        </p:nvSpPr>
        <p:spPr>
          <a:xfrm>
            <a:off x="3248906" y="938130"/>
            <a:ext cx="12567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4AC2F005-4A15-133F-192F-D76DCD9B3E55}"/>
              </a:ext>
            </a:extLst>
          </p:cNvPr>
          <p:cNvCxnSpPr>
            <a:cxnSpLocks/>
          </p:cNvCxnSpPr>
          <p:nvPr/>
        </p:nvCxnSpPr>
        <p:spPr>
          <a:xfrm>
            <a:off x="2154621" y="769884"/>
            <a:ext cx="3835461" cy="33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459180C8-B7E1-527B-DEC9-69490481F1EF}"/>
              </a:ext>
            </a:extLst>
          </p:cNvPr>
          <p:cNvCxnSpPr>
            <a:cxnSpLocks/>
          </p:cNvCxnSpPr>
          <p:nvPr/>
        </p:nvCxnSpPr>
        <p:spPr>
          <a:xfrm flipV="1">
            <a:off x="3864375" y="78302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06145A17-4E68-6CBD-7262-D06EDB109817}"/>
              </a:ext>
            </a:extLst>
          </p:cNvPr>
          <p:cNvCxnSpPr>
            <a:cxnSpLocks/>
          </p:cNvCxnSpPr>
          <p:nvPr/>
        </p:nvCxnSpPr>
        <p:spPr>
          <a:xfrm flipV="1">
            <a:off x="3141774" y="76988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44A4AD6-E92C-C9A4-8F8C-C8F65F23A6B2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3869622" y="1219207"/>
            <a:ext cx="447" cy="1171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2B7D40E7-AA9C-659B-4240-E4D700357E8C}"/>
              </a:ext>
            </a:extLst>
          </p:cNvPr>
          <p:cNvCxnSpPr>
            <a:cxnSpLocks/>
          </p:cNvCxnSpPr>
          <p:nvPr/>
        </p:nvCxnSpPr>
        <p:spPr>
          <a:xfrm flipV="1">
            <a:off x="6336922" y="141409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D85034F0-8713-3BC6-9DC7-59374CA095F1}"/>
              </a:ext>
            </a:extLst>
          </p:cNvPr>
          <p:cNvCxnSpPr>
            <a:cxnSpLocks/>
          </p:cNvCxnSpPr>
          <p:nvPr/>
        </p:nvCxnSpPr>
        <p:spPr>
          <a:xfrm flipV="1">
            <a:off x="2455026" y="78302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8347B01-3320-57A8-E4FA-8140580FABD7}"/>
              </a:ext>
            </a:extLst>
          </p:cNvPr>
          <p:cNvCxnSpPr>
            <a:cxnSpLocks/>
          </p:cNvCxnSpPr>
          <p:nvPr/>
        </p:nvCxnSpPr>
        <p:spPr>
          <a:xfrm flipV="1">
            <a:off x="5802563" y="80930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A1E785D-F751-DED1-6C89-A478ECD3129D}"/>
              </a:ext>
            </a:extLst>
          </p:cNvPr>
          <p:cNvCxnSpPr>
            <a:cxnSpLocks/>
          </p:cNvCxnSpPr>
          <p:nvPr/>
        </p:nvCxnSpPr>
        <p:spPr>
          <a:xfrm flipV="1">
            <a:off x="5298067" y="79879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AC982C37-0F8D-B89F-AEE9-261D517CCF1D}"/>
              </a:ext>
            </a:extLst>
          </p:cNvPr>
          <p:cNvSpPr/>
          <p:nvPr/>
        </p:nvSpPr>
        <p:spPr>
          <a:xfrm>
            <a:off x="5990082" y="1589505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F402B03-C367-B451-968B-9503C5A2CB0E}"/>
              </a:ext>
            </a:extLst>
          </p:cNvPr>
          <p:cNvCxnSpPr>
            <a:cxnSpLocks/>
          </p:cNvCxnSpPr>
          <p:nvPr/>
        </p:nvCxnSpPr>
        <p:spPr>
          <a:xfrm flipV="1">
            <a:off x="1643144" y="28560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52D8C51E-F28D-9D20-4761-1C43F7C857D2}"/>
              </a:ext>
            </a:extLst>
          </p:cNvPr>
          <p:cNvCxnSpPr>
            <a:cxnSpLocks/>
          </p:cNvCxnSpPr>
          <p:nvPr/>
        </p:nvCxnSpPr>
        <p:spPr>
          <a:xfrm flipV="1">
            <a:off x="1638160" y="2846003"/>
            <a:ext cx="5324970" cy="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F4E93F00-6290-310A-AF42-FDE113ECA1B2}"/>
              </a:ext>
            </a:extLst>
          </p:cNvPr>
          <p:cNvCxnSpPr>
            <a:cxnSpLocks/>
          </p:cNvCxnSpPr>
          <p:nvPr/>
        </p:nvCxnSpPr>
        <p:spPr>
          <a:xfrm flipV="1">
            <a:off x="4526817" y="284889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518A1A3-8F3E-8B03-17C5-9CC8AA72E97D}"/>
              </a:ext>
            </a:extLst>
          </p:cNvPr>
          <p:cNvCxnSpPr>
            <a:cxnSpLocks/>
          </p:cNvCxnSpPr>
          <p:nvPr/>
        </p:nvCxnSpPr>
        <p:spPr>
          <a:xfrm flipV="1">
            <a:off x="5363945" y="28560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>
            <a:extLst>
              <a:ext uri="{FF2B5EF4-FFF2-40B4-BE49-F238E27FC236}">
                <a16:creationId xmlns:a16="http://schemas.microsoft.com/office/drawing/2014/main" id="{181A53F9-54C9-D1FC-FB94-CC675DF705F2}"/>
              </a:ext>
            </a:extLst>
          </p:cNvPr>
          <p:cNvSpPr/>
          <p:nvPr/>
        </p:nvSpPr>
        <p:spPr>
          <a:xfrm>
            <a:off x="3117528" y="2390375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Spagi_89_Chairs_v_1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CBE693C-5832-3057-7981-0BCA24D1E6C3}"/>
              </a:ext>
            </a:extLst>
          </p:cNvPr>
          <p:cNvCxnSpPr>
            <a:cxnSpLocks/>
          </p:cNvCxnSpPr>
          <p:nvPr/>
        </p:nvCxnSpPr>
        <p:spPr>
          <a:xfrm flipV="1">
            <a:off x="2973938" y="2234707"/>
            <a:ext cx="2390007" cy="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5049C97D-30EC-AF4C-D193-779F2B613900}"/>
              </a:ext>
            </a:extLst>
          </p:cNvPr>
          <p:cNvCxnSpPr>
            <a:cxnSpLocks/>
          </p:cNvCxnSpPr>
          <p:nvPr/>
        </p:nvCxnSpPr>
        <p:spPr>
          <a:xfrm flipV="1">
            <a:off x="5196545" y="223470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F767B0E5-7020-075A-D65D-ED01F0A46FD3}"/>
              </a:ext>
            </a:extLst>
          </p:cNvPr>
          <p:cNvCxnSpPr>
            <a:cxnSpLocks/>
          </p:cNvCxnSpPr>
          <p:nvPr/>
        </p:nvCxnSpPr>
        <p:spPr>
          <a:xfrm flipV="1">
            <a:off x="2999885" y="222212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72442400-1054-3FEC-FF99-73B6DA001AD4}"/>
              </a:ext>
            </a:extLst>
          </p:cNvPr>
          <p:cNvCxnSpPr>
            <a:cxnSpLocks/>
          </p:cNvCxnSpPr>
          <p:nvPr/>
        </p:nvCxnSpPr>
        <p:spPr>
          <a:xfrm flipV="1">
            <a:off x="3864375" y="266351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BEB3EDA-DBC7-BE20-99B7-75441317D074}"/>
              </a:ext>
            </a:extLst>
          </p:cNvPr>
          <p:cNvCxnSpPr>
            <a:cxnSpLocks/>
          </p:cNvCxnSpPr>
          <p:nvPr/>
        </p:nvCxnSpPr>
        <p:spPr>
          <a:xfrm flipV="1">
            <a:off x="3502800" y="28562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33E2AE81-BF7E-C9E6-86A8-561DEFF3921B}"/>
              </a:ext>
            </a:extLst>
          </p:cNvPr>
          <p:cNvCxnSpPr>
            <a:cxnSpLocks/>
          </p:cNvCxnSpPr>
          <p:nvPr/>
        </p:nvCxnSpPr>
        <p:spPr>
          <a:xfrm flipV="1">
            <a:off x="6952356" y="285589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BDDA067-DC1C-FDA2-1297-D3E79B2B8ED8}"/>
              </a:ext>
            </a:extLst>
          </p:cNvPr>
          <p:cNvCxnSpPr>
            <a:cxnSpLocks/>
          </p:cNvCxnSpPr>
          <p:nvPr/>
        </p:nvCxnSpPr>
        <p:spPr>
          <a:xfrm flipV="1">
            <a:off x="6062837" y="284600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6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ED71BF6-995B-5D43-7873-F2B206C817B3}"/>
              </a:ext>
            </a:extLst>
          </p:cNvPr>
          <p:cNvSpPr/>
          <p:nvPr/>
        </p:nvSpPr>
        <p:spPr>
          <a:xfrm>
            <a:off x="582001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ReservationLayoutXml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AB47BD6-0FDF-D3EB-1745-D4F1FEDC01B4}"/>
              </a:ext>
            </a:extLst>
          </p:cNvPr>
          <p:cNvSpPr/>
          <p:nvPr/>
        </p:nvSpPr>
        <p:spPr>
          <a:xfrm>
            <a:off x="582000" y="1680117"/>
            <a:ext cx="3467703" cy="3639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m_tags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ReservationLayoutTags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loadOneXmlFile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getXmlLayoutFileName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(=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getNumberOfLayoutFiles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getNumberOfLayoutFileIdButtons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getNumberOfDoors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getNumberOfButtons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getNumberOfTables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getNumberOfGroups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getNumberOTablesInOneGroup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getGroupTableNumbers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ReservarionLayoutXmlTags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DB30624-FE31-4DD5-3D4E-4CFF5F8ECFB5}"/>
              </a:ext>
            </a:extLst>
          </p:cNvPr>
          <p:cNvSpPr/>
          <p:nvPr/>
        </p:nvSpPr>
        <p:spPr>
          <a:xfrm>
            <a:off x="4362150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ReservationLayoutXmlTags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tag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04E92B-074E-A1D8-2DD7-1A866F9D7FCF}"/>
              </a:ext>
            </a:extLst>
          </p:cNvPr>
          <p:cNvSpPr/>
          <p:nvPr/>
        </p:nvSpPr>
        <p:spPr>
          <a:xfrm>
            <a:off x="4362149" y="1680117"/>
            <a:ext cx="3467701" cy="3639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getPremisesWidth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getPremisesHeight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getWallThickness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getMaxWidhtPixel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getMaxReservationsProcent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getLayoutFileHtmlName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getLayoutFileDescription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getLayoutFileButtonId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getTableUpperLeftX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getTableUpperLeftY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getTableHeight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658AC03D-92BF-0064-9E2F-ECAA8D38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905" y="1735363"/>
            <a:ext cx="3916428" cy="3584649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31B051E8-7A61-0E61-A0BE-55451B8C2231}"/>
              </a:ext>
            </a:extLst>
          </p:cNvPr>
          <p:cNvSpPr/>
          <p:nvPr/>
        </p:nvSpPr>
        <p:spPr>
          <a:xfrm>
            <a:off x="8142298" y="110964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A9CC578-FF69-F36D-7C74-DC65F2D0ECFA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ReservationLayoutXml.js</a:t>
            </a:r>
          </a:p>
        </p:txBody>
      </p:sp>
    </p:spTree>
    <p:extLst>
      <p:ext uri="{BB962C8B-B14F-4D97-AF65-F5344CB8AC3E}">
        <p14:creationId xmlns:p14="http://schemas.microsoft.com/office/powerpoint/2010/main" val="298706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05A1FD6-C18D-2758-2796-BD7FE3AFCB74}"/>
              </a:ext>
            </a:extLst>
          </p:cNvPr>
          <p:cNvSpPr/>
          <p:nvPr/>
        </p:nvSpPr>
        <p:spPr>
          <a:xfrm>
            <a:off x="8285985" y="5443761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355C1CA-2974-1CCB-37CE-B57EF754CC91}"/>
              </a:ext>
            </a:extLst>
          </p:cNvPr>
          <p:cNvSpPr/>
          <p:nvPr/>
        </p:nvSpPr>
        <p:spPr>
          <a:xfrm>
            <a:off x="197650" y="675991"/>
            <a:ext cx="286086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LayoutFileData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78008E3-9A1E-CBD9-E2C0-A5FC89B22327}"/>
              </a:ext>
            </a:extLst>
          </p:cNvPr>
          <p:cNvSpPr/>
          <p:nvPr/>
        </p:nvSpPr>
        <p:spPr>
          <a:xfrm>
            <a:off x="197648" y="3835566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GeneralTableData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234E0EB-1D5B-3EC7-F3BB-C433D4F1746F}"/>
              </a:ext>
            </a:extLst>
          </p:cNvPr>
          <p:cNvSpPr/>
          <p:nvPr/>
        </p:nvSpPr>
        <p:spPr>
          <a:xfrm>
            <a:off x="8285986" y="2150434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42A4A2B-BCF8-FA21-4EE5-A3674E7C6FB2}"/>
              </a:ext>
            </a:extLst>
          </p:cNvPr>
          <p:cNvSpPr/>
          <p:nvPr/>
        </p:nvSpPr>
        <p:spPr>
          <a:xfrm>
            <a:off x="8285985" y="2812073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45E4A86-D2E7-A8EA-5D7A-E803474CD0E3}"/>
              </a:ext>
            </a:extLst>
          </p:cNvPr>
          <p:cNvSpPr/>
          <p:nvPr/>
        </p:nvSpPr>
        <p:spPr>
          <a:xfrm>
            <a:off x="8285985" y="3466278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TextImageCaptions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 captions for buttons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37BC87B-1617-CF66-BE19-C98971AA94A0}"/>
              </a:ext>
            </a:extLst>
          </p:cNvPr>
          <p:cNvSpPr/>
          <p:nvPr/>
        </p:nvSpPr>
        <p:spPr>
          <a:xfrm>
            <a:off x="8285985" y="4120483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F30A51A-13E9-F446-F91B-44C183704E03}"/>
              </a:ext>
            </a:extLst>
          </p:cNvPr>
          <p:cNvSpPr/>
          <p:nvPr/>
        </p:nvSpPr>
        <p:spPr>
          <a:xfrm>
            <a:off x="8285985" y="4782122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9BADC70-C098-035C-E3F6-ED4A3601919C}"/>
              </a:ext>
            </a:extLst>
          </p:cNvPr>
          <p:cNvSpPr/>
          <p:nvPr/>
        </p:nvSpPr>
        <p:spPr>
          <a:xfrm>
            <a:off x="3668772" y="712196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521CB6-3439-4F6E-05ED-ECA5CE77D4B2}"/>
              </a:ext>
            </a:extLst>
          </p:cNvPr>
          <p:cNvSpPr/>
          <p:nvPr/>
        </p:nvSpPr>
        <p:spPr>
          <a:xfrm>
            <a:off x="8248982" y="864015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FD8B9C7-B269-0AF2-6974-2851DFC686DC}"/>
              </a:ext>
            </a:extLst>
          </p:cNvPr>
          <p:cNvSpPr/>
          <p:nvPr/>
        </p:nvSpPr>
        <p:spPr>
          <a:xfrm>
            <a:off x="8248982" y="1473620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LayoutDataInput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B2C002-96D3-16AF-B614-7AE6C90F6880}"/>
              </a:ext>
            </a:extLst>
          </p:cNvPr>
          <p:cNvSpPr/>
          <p:nvPr/>
        </p:nvSpPr>
        <p:spPr>
          <a:xfrm>
            <a:off x="197647" y="1237062"/>
            <a:ext cx="2860861" cy="1730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getFileCase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setFileCase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getHtmlName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setHtmlName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getDescription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setDescription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getNumberButtonId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setButtonIdArray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getButtonId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setButtonId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7DF764A-A282-71EF-4006-005EB28541D1}"/>
              </a:ext>
            </a:extLst>
          </p:cNvPr>
          <p:cNvSpPr/>
          <p:nvPr/>
        </p:nvSpPr>
        <p:spPr>
          <a:xfrm>
            <a:off x="197645" y="3083553"/>
            <a:ext cx="2860861" cy="6004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functions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getLayoutFileDataArrayFromXml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0337D86-4AF3-FC82-B64B-185E0E72261A}"/>
              </a:ext>
            </a:extLst>
          </p:cNvPr>
          <p:cNvSpPr/>
          <p:nvPr/>
        </p:nvSpPr>
        <p:spPr>
          <a:xfrm>
            <a:off x="197647" y="4368865"/>
            <a:ext cx="2860861" cy="1730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getStrokeColor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setStrokeColor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getStrokeWidth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setStrokeWidth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getTextRelProcen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setTextRelProc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0D30B7E-5F60-3EB7-E90A-94B360922B3D}"/>
              </a:ext>
            </a:extLst>
          </p:cNvPr>
          <p:cNvSpPr/>
          <p:nvPr/>
        </p:nvSpPr>
        <p:spPr>
          <a:xfrm>
            <a:off x="197646" y="6205958"/>
            <a:ext cx="2860861" cy="426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getGeneralTableDataFromXml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4CAE1A7-CCFB-3845-7E1E-306AFA85A916}"/>
              </a:ext>
            </a:extLst>
          </p:cNvPr>
          <p:cNvSpPr/>
          <p:nvPr/>
        </p:nvSpPr>
        <p:spPr>
          <a:xfrm>
            <a:off x="3668771" y="1299744"/>
            <a:ext cx="2860861" cy="26194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getUpperLeftX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setUpperLeftX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getUpperLeftY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setUpperLeftY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getWidth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setWidth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getHeight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setHeight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getNumberLeftRightSeats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getSeatLeftArray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setSeatLeftArray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getSeatRightArray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setSeatRightArray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getSeatUpper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setSeatUpper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getSeatLower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setSeatLower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AFB147F-6041-B4DC-40EA-0C2AAB650799}"/>
              </a:ext>
            </a:extLst>
          </p:cNvPr>
          <p:cNvSpPr/>
          <p:nvPr/>
        </p:nvSpPr>
        <p:spPr>
          <a:xfrm>
            <a:off x="3668771" y="4052629"/>
            <a:ext cx="2860861" cy="8064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functions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getTableDataArrayFromXml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table_number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35A2220-808B-EF36-88C7-0857FAE5AF6D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ReservationLayoutCommon.js</a:t>
            </a:r>
          </a:p>
        </p:txBody>
      </p:sp>
    </p:spTree>
    <p:extLst>
      <p:ext uri="{BB962C8B-B14F-4D97-AF65-F5344CB8AC3E}">
        <p14:creationId xmlns:p14="http://schemas.microsoft.com/office/powerpoint/2010/main" val="292200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206C256-1A99-6BCD-2ACD-609AD8F13C1A}"/>
              </a:ext>
            </a:extLst>
          </p:cNvPr>
          <p:cNvSpPr/>
          <p:nvPr/>
        </p:nvSpPr>
        <p:spPr>
          <a:xfrm>
            <a:off x="889025" y="789188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2E17D6F-1659-FD83-533F-BC7FCA20CEC4}"/>
              </a:ext>
            </a:extLst>
          </p:cNvPr>
          <p:cNvSpPr/>
          <p:nvPr/>
        </p:nvSpPr>
        <p:spPr>
          <a:xfrm>
            <a:off x="889022" y="1350259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m_style_block_svg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millimeterToPixel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262A41B-7C35-0C42-A020-ABDC599B847B}"/>
              </a:ext>
            </a:extLst>
          </p:cNvPr>
          <p:cNvSpPr/>
          <p:nvPr/>
        </p:nvSpPr>
        <p:spPr>
          <a:xfrm>
            <a:off x="3424833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8267995-B152-E00C-CD20-F01F53416134}"/>
              </a:ext>
            </a:extLst>
          </p:cNvPr>
          <p:cNvSpPr/>
          <p:nvPr/>
        </p:nvSpPr>
        <p:spPr>
          <a:xfrm>
            <a:off x="3424830" y="1350258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m_style_wall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82002B4-EDFC-550C-20E8-78D2DB19060B}"/>
              </a:ext>
            </a:extLst>
          </p:cNvPr>
          <p:cNvSpPr/>
          <p:nvPr/>
        </p:nvSpPr>
        <p:spPr>
          <a:xfrm>
            <a:off x="889022" y="3730350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1B2B2B-2BFB-B60F-E8D9-42B03ED1DF1F}"/>
              </a:ext>
            </a:extLst>
          </p:cNvPr>
          <p:cNvSpPr/>
          <p:nvPr/>
        </p:nvSpPr>
        <p:spPr>
          <a:xfrm>
            <a:off x="889019" y="4291421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m_style_rect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getButtonDataArray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F817FF-A18D-92F6-083B-D049AC1DBFEE}"/>
              </a:ext>
            </a:extLst>
          </p:cNvPr>
          <p:cNvSpPr/>
          <p:nvPr/>
        </p:nvSpPr>
        <p:spPr>
          <a:xfrm>
            <a:off x="3424833" y="3730350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243B339-B492-402A-2DDD-D188BA2AD1A2}"/>
              </a:ext>
            </a:extLst>
          </p:cNvPr>
          <p:cNvSpPr/>
          <p:nvPr/>
        </p:nvSpPr>
        <p:spPr>
          <a:xfrm>
            <a:off x="3424830" y="4291421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B31766-542E-3E0A-D547-FFCC23AEBD36}"/>
              </a:ext>
            </a:extLst>
          </p:cNvPr>
          <p:cNvSpPr/>
          <p:nvPr/>
        </p:nvSpPr>
        <p:spPr>
          <a:xfrm>
            <a:off x="5979492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AF50C79-8B50-927D-C535-1170737E1279}"/>
              </a:ext>
            </a:extLst>
          </p:cNvPr>
          <p:cNvSpPr/>
          <p:nvPr/>
        </p:nvSpPr>
        <p:spPr>
          <a:xfrm>
            <a:off x="5979489" y="1350258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E83BF11-6215-B61C-B1FC-2216D3D65530}"/>
              </a:ext>
            </a:extLst>
          </p:cNvPr>
          <p:cNvSpPr/>
          <p:nvPr/>
        </p:nvSpPr>
        <p:spPr>
          <a:xfrm>
            <a:off x="5960641" y="3739748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752061C-512A-F2AA-22EF-BAACC55C3FE8}"/>
              </a:ext>
            </a:extLst>
          </p:cNvPr>
          <p:cNvSpPr/>
          <p:nvPr/>
        </p:nvSpPr>
        <p:spPr>
          <a:xfrm>
            <a:off x="5960638" y="4300819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oneDoor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433AB6F-8DD1-9D35-3B3A-7D79D033FDCD}"/>
              </a:ext>
            </a:extLst>
          </p:cNvPr>
          <p:cNvSpPr/>
          <p:nvPr/>
        </p:nvSpPr>
        <p:spPr>
          <a:xfrm>
            <a:off x="8553010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CBA60D5-8EC6-2B40-0BD9-38DA9FE5CB0C}"/>
              </a:ext>
            </a:extLst>
          </p:cNvPr>
          <p:cNvSpPr/>
          <p:nvPr/>
        </p:nvSpPr>
        <p:spPr>
          <a:xfrm>
            <a:off x="8553007" y="1350257"/>
            <a:ext cx="2410359" cy="52272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m_color_seat_circle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m_fill_color_circle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m_stroke_color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m_stroke_width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m_text_rel_x_procent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m_text_rel_y_procent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setGeneralData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oneTable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tableRectangle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oneSeat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circleEventFunction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circleRadius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getCirclePixelCoordinatesX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getCirclePixelCoordinatesY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getSeatCharacterLeft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getSeatCharacterRight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3B0BB8F-8213-8CDA-01F8-7589C1969D26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ReservationLayoutSvg.js</a:t>
            </a:r>
          </a:p>
        </p:txBody>
      </p:sp>
    </p:spTree>
    <p:extLst>
      <p:ext uri="{BB962C8B-B14F-4D97-AF65-F5344CB8AC3E}">
        <p14:creationId xmlns:p14="http://schemas.microsoft.com/office/powerpoint/2010/main" val="340598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25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2595105-FEFA-4CD5-B185-8A4714FF18D1}"/>
              </a:ext>
            </a:extLst>
          </p:cNvPr>
          <p:cNvSpPr/>
          <p:nvPr/>
        </p:nvSpPr>
        <p:spPr>
          <a:xfrm>
            <a:off x="9863400" y="2269796"/>
            <a:ext cx="860597" cy="202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F884E46-6D7C-E024-E50C-4BA43D097645}"/>
              </a:ext>
            </a:extLst>
          </p:cNvPr>
          <p:cNvSpPr/>
          <p:nvPr/>
        </p:nvSpPr>
        <p:spPr>
          <a:xfrm>
            <a:off x="10875886" y="2264999"/>
            <a:ext cx="860597" cy="202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ED15C12-AFDD-8F28-0B61-4636D8A38D8B}"/>
              </a:ext>
            </a:extLst>
          </p:cNvPr>
          <p:cNvSpPr txBox="1"/>
          <p:nvPr/>
        </p:nvSpPr>
        <p:spPr>
          <a:xfrm>
            <a:off x="4482334" y="1174367"/>
            <a:ext cx="1362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Nummer</a:t>
            </a:r>
          </a:p>
          <a:p>
            <a:endParaRPr lang="de-CH" sz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57" name="Grafik 56">
            <a:extLst>
              <a:ext uri="{FF2B5EF4-FFF2-40B4-BE49-F238E27FC236}">
                <a16:creationId xmlns:a16="http://schemas.microsoft.com/office/drawing/2014/main" id="{DD4C6D50-48D3-1ABC-0597-4B799DEF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388" y="713056"/>
            <a:ext cx="4733333" cy="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619D2C6-EC7D-E80A-7E30-B631DC91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77" y="480149"/>
            <a:ext cx="3983851" cy="62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1028</Words>
  <Application>Microsoft Office PowerPoint</Application>
  <PresentationFormat>Breitbild</PresentationFormat>
  <Paragraphs>277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102</cp:revision>
  <cp:lastPrinted>2024-10-31T17:11:33Z</cp:lastPrinted>
  <dcterms:created xsi:type="dcterms:W3CDTF">2020-04-04T07:27:22Z</dcterms:created>
  <dcterms:modified xsi:type="dcterms:W3CDTF">2024-12-05T12:01:26Z</dcterms:modified>
</cp:coreProperties>
</file>