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6" r:id="rId7"/>
    <p:sldId id="287" r:id="rId8"/>
    <p:sldId id="288" r:id="rId9"/>
    <p:sldId id="265" r:id="rId10"/>
    <p:sldId id="266" r:id="rId11"/>
    <p:sldId id="285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06.12.2024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20" y="4246789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Microsoft Office PowerPoint</Application>
  <PresentationFormat>Breitbild</PresentationFormat>
  <Paragraphs>309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104</cp:revision>
  <cp:lastPrinted>2024-10-31T17:11:33Z</cp:lastPrinted>
  <dcterms:created xsi:type="dcterms:W3CDTF">2020-04-04T07:27:22Z</dcterms:created>
  <dcterms:modified xsi:type="dcterms:W3CDTF">2024-12-06T14:07:37Z</dcterms:modified>
</cp:coreProperties>
</file>