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5" r:id="rId5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81">
            <a:extLst>
              <a:ext uri="{FF2B5EF4-FFF2-40B4-BE49-F238E27FC236}">
                <a16:creationId xmlns:a16="http://schemas.microsoft.com/office/drawing/2014/main" id="{6FC719DF-F0C4-C9D9-F106-51BA21A6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" y="245719"/>
            <a:ext cx="4113186" cy="63732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65BF79B-0724-E3F4-301E-8245444362F1}"/>
              </a:ext>
            </a:extLst>
          </p:cNvPr>
          <p:cNvSpPr/>
          <p:nvPr/>
        </p:nvSpPr>
        <p:spPr>
          <a:xfrm>
            <a:off x="5706755" y="255145"/>
            <a:ext cx="4484159" cy="6328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5706755" y="245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_input_form</a:t>
            </a:r>
            <a:endParaRPr lang="de-CH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5759495" y="54470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061E-65F2-CAA6-5C4F-73C7B8607EE9}"/>
              </a:ext>
            </a:extLst>
          </p:cNvPr>
          <p:cNvSpPr txBox="1"/>
          <p:nvPr/>
        </p:nvSpPr>
        <p:spPr>
          <a:xfrm>
            <a:off x="5797472" y="542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_div_header</a:t>
            </a:r>
            <a:endParaRPr lang="de-CH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122CE5-7D0A-1CBC-7B24-582BCEDF3688}"/>
              </a:ext>
            </a:extLst>
          </p:cNvPr>
          <p:cNvSpPr/>
          <p:nvPr/>
        </p:nvSpPr>
        <p:spPr>
          <a:xfrm>
            <a:off x="5781498" y="127301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E7A04F-8690-3186-C83C-09E20311A00C}"/>
              </a:ext>
            </a:extLst>
          </p:cNvPr>
          <p:cNvSpPr txBox="1"/>
          <p:nvPr/>
        </p:nvSpPr>
        <p:spPr>
          <a:xfrm>
            <a:off x="5744731" y="127615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_div_event_name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0B6C1F-9932-D84C-909E-AAF83B2992FA}"/>
              </a:ext>
            </a:extLst>
          </p:cNvPr>
          <p:cNvSpPr/>
          <p:nvPr/>
        </p:nvSpPr>
        <p:spPr>
          <a:xfrm>
            <a:off x="5753205" y="920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C470C-D6B1-68DA-0ED8-66DF6C24E56B}"/>
              </a:ext>
            </a:extLst>
          </p:cNvPr>
          <p:cNvSpPr txBox="1"/>
          <p:nvPr/>
        </p:nvSpPr>
        <p:spPr>
          <a:xfrm>
            <a:off x="5716438" y="92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_div_dropdown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5883E7-B26E-4400-1BBF-E2039136DFFC}"/>
              </a:ext>
            </a:extLst>
          </p:cNvPr>
          <p:cNvSpPr/>
          <p:nvPr/>
        </p:nvSpPr>
        <p:spPr>
          <a:xfrm>
            <a:off x="5781499" y="178512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676DB8-8059-3D3A-C35B-916B36A42C94}"/>
              </a:ext>
            </a:extLst>
          </p:cNvPr>
          <p:cNvSpPr txBox="1"/>
          <p:nvPr/>
        </p:nvSpPr>
        <p:spPr>
          <a:xfrm>
            <a:off x="5744732" y="178826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_div_label_name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768BF7-5075-8022-52BA-A8AC2783D198}"/>
              </a:ext>
            </a:extLst>
          </p:cNvPr>
          <p:cNvSpPr/>
          <p:nvPr/>
        </p:nvSpPr>
        <p:spPr>
          <a:xfrm>
            <a:off x="5781499" y="2087405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A4B214-048C-71C2-7F3D-9954EC27AD68}"/>
              </a:ext>
            </a:extLst>
          </p:cNvPr>
          <p:cNvSpPr txBox="1"/>
          <p:nvPr/>
        </p:nvSpPr>
        <p:spPr>
          <a:xfrm>
            <a:off x="5744731" y="204673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_div_name_info</a:t>
            </a:r>
            <a:endParaRPr lang="de-CH" b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968485-465F-6BE2-9227-9951F4E26193}"/>
              </a:ext>
            </a:extLst>
          </p:cNvPr>
          <p:cNvSpPr/>
          <p:nvPr/>
        </p:nvSpPr>
        <p:spPr>
          <a:xfrm>
            <a:off x="5820418" y="2305215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8E6E8-E1C6-67AB-3567-1A1672D0D597}"/>
              </a:ext>
            </a:extLst>
          </p:cNvPr>
          <p:cNvSpPr txBox="1"/>
          <p:nvPr/>
        </p:nvSpPr>
        <p:spPr>
          <a:xfrm>
            <a:off x="5820419" y="2281044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</a:t>
            </a:r>
            <a:endParaRPr lang="de-CH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88051F-9BD5-07BB-FED6-B280EF8E6000}"/>
              </a:ext>
            </a:extLst>
          </p:cNvPr>
          <p:cNvSpPr/>
          <p:nvPr/>
        </p:nvSpPr>
        <p:spPr>
          <a:xfrm>
            <a:off x="8187216" y="2305214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D11632-E26D-9CAC-1D90-CDABE0AD81C2}"/>
              </a:ext>
            </a:extLst>
          </p:cNvPr>
          <p:cNvSpPr txBox="1"/>
          <p:nvPr/>
        </p:nvSpPr>
        <p:spPr>
          <a:xfrm>
            <a:off x="8144762" y="2295009"/>
            <a:ext cx="194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_div_info_name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DEB216-ED0B-6D0E-6AF9-D6F4D95F12F9}"/>
              </a:ext>
            </a:extLst>
          </p:cNvPr>
          <p:cNvSpPr/>
          <p:nvPr/>
        </p:nvSpPr>
        <p:spPr>
          <a:xfrm>
            <a:off x="5781499" y="28575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5F5DE6-1931-6C7C-CE8C-FC932ABCB778}"/>
              </a:ext>
            </a:extLst>
          </p:cNvPr>
          <p:cNvSpPr txBox="1"/>
          <p:nvPr/>
        </p:nvSpPr>
        <p:spPr>
          <a:xfrm>
            <a:off x="5744732" y="28607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_div_label_email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B36E5D8-26FB-A20C-9AB3-E851D811B80E}"/>
              </a:ext>
            </a:extLst>
          </p:cNvPr>
          <p:cNvSpPr/>
          <p:nvPr/>
        </p:nvSpPr>
        <p:spPr>
          <a:xfrm>
            <a:off x="5781499" y="31598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AE6D97-3297-79C9-6C6E-F85508B15FE3}"/>
              </a:ext>
            </a:extLst>
          </p:cNvPr>
          <p:cNvSpPr txBox="1"/>
          <p:nvPr/>
        </p:nvSpPr>
        <p:spPr>
          <a:xfrm>
            <a:off x="5744731" y="31192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_div_email_info</a:t>
            </a:r>
            <a:endParaRPr lang="de-CH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8C5CF0-265F-7DAD-8BF9-D01864A7F546}"/>
              </a:ext>
            </a:extLst>
          </p:cNvPr>
          <p:cNvSpPr/>
          <p:nvPr/>
        </p:nvSpPr>
        <p:spPr>
          <a:xfrm>
            <a:off x="5820418" y="33776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CEE31D2-C8AB-CC43-1CA7-968CF9C932CB}"/>
              </a:ext>
            </a:extLst>
          </p:cNvPr>
          <p:cNvSpPr txBox="1"/>
          <p:nvPr/>
        </p:nvSpPr>
        <p:spPr>
          <a:xfrm>
            <a:off x="5820419" y="33535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7302402-2249-F3EA-1547-1A037371E6BA}"/>
              </a:ext>
            </a:extLst>
          </p:cNvPr>
          <p:cNvSpPr/>
          <p:nvPr/>
        </p:nvSpPr>
        <p:spPr>
          <a:xfrm>
            <a:off x="8187216" y="33776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DE1C51-76D7-1B77-2449-A76C09707A9C}"/>
              </a:ext>
            </a:extLst>
          </p:cNvPr>
          <p:cNvSpPr txBox="1"/>
          <p:nvPr/>
        </p:nvSpPr>
        <p:spPr>
          <a:xfrm>
            <a:off x="8134099" y="3346380"/>
            <a:ext cx="18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_div_info_email</a:t>
            </a:r>
            <a:endParaRPr lang="de-CH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E79032F-5BD9-55D6-33D1-76A091841066}"/>
              </a:ext>
            </a:extLst>
          </p:cNvPr>
          <p:cNvSpPr/>
          <p:nvPr/>
        </p:nvSpPr>
        <p:spPr>
          <a:xfrm>
            <a:off x="5789973" y="39311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422D41F-16E7-B773-D83A-F7FDEFD5A98F}"/>
              </a:ext>
            </a:extLst>
          </p:cNvPr>
          <p:cNvSpPr txBox="1"/>
          <p:nvPr/>
        </p:nvSpPr>
        <p:spPr>
          <a:xfrm>
            <a:off x="5753206" y="3934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_div_label_remark</a:t>
            </a:r>
            <a:endParaRPr lang="de-CH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FDC8D33-6606-EF49-17F9-43FF2DAC61CC}"/>
              </a:ext>
            </a:extLst>
          </p:cNvPr>
          <p:cNvSpPr/>
          <p:nvPr/>
        </p:nvSpPr>
        <p:spPr>
          <a:xfrm>
            <a:off x="5789973" y="42334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1724646-96FB-0A28-10D3-1A031F0B85E9}"/>
              </a:ext>
            </a:extLst>
          </p:cNvPr>
          <p:cNvSpPr txBox="1"/>
          <p:nvPr/>
        </p:nvSpPr>
        <p:spPr>
          <a:xfrm>
            <a:off x="5753205" y="41928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_div_remark_info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8BF37B1-94BD-E29B-22B6-C7EEFF74EF1E}"/>
              </a:ext>
            </a:extLst>
          </p:cNvPr>
          <p:cNvSpPr/>
          <p:nvPr/>
        </p:nvSpPr>
        <p:spPr>
          <a:xfrm>
            <a:off x="5828892" y="44512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F5381B-0D54-C7FB-0540-057B1BA8A1D9}"/>
              </a:ext>
            </a:extLst>
          </p:cNvPr>
          <p:cNvSpPr txBox="1"/>
          <p:nvPr/>
        </p:nvSpPr>
        <p:spPr>
          <a:xfrm>
            <a:off x="5828893" y="44271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</a:t>
            </a:r>
            <a:endParaRPr lang="de-CH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4911947-44C9-CE0E-1824-150BF456AD27}"/>
              </a:ext>
            </a:extLst>
          </p:cNvPr>
          <p:cNvSpPr/>
          <p:nvPr/>
        </p:nvSpPr>
        <p:spPr>
          <a:xfrm>
            <a:off x="8195690" y="44512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791624E-17DC-9121-E81C-EDD0046A9A0D}"/>
              </a:ext>
            </a:extLst>
          </p:cNvPr>
          <p:cNvSpPr txBox="1"/>
          <p:nvPr/>
        </p:nvSpPr>
        <p:spPr>
          <a:xfrm>
            <a:off x="8158655" y="4420742"/>
            <a:ext cx="184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_div_info_remark</a:t>
            </a:r>
            <a:endParaRPr lang="de-CH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C1B0783-F8CE-9962-A9AF-B9E4CC634919}"/>
              </a:ext>
            </a:extLst>
          </p:cNvPr>
          <p:cNvSpPr/>
          <p:nvPr/>
        </p:nvSpPr>
        <p:spPr>
          <a:xfrm>
            <a:off x="5780558" y="5056871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863BF6-2FAF-F1FF-8033-06612BCD9D91}"/>
              </a:ext>
            </a:extLst>
          </p:cNvPr>
          <p:cNvSpPr txBox="1"/>
          <p:nvPr/>
        </p:nvSpPr>
        <p:spPr>
          <a:xfrm>
            <a:off x="5743790" y="501620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_div_button_info</a:t>
            </a:r>
            <a:endParaRPr lang="de-CH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275434-527F-9F48-09ED-8094D873351D}"/>
              </a:ext>
            </a:extLst>
          </p:cNvPr>
          <p:cNvSpPr/>
          <p:nvPr/>
        </p:nvSpPr>
        <p:spPr>
          <a:xfrm>
            <a:off x="5819477" y="5274681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75E8974-B860-5A39-2955-D0DC81FF313C}"/>
              </a:ext>
            </a:extLst>
          </p:cNvPr>
          <p:cNvSpPr txBox="1"/>
          <p:nvPr/>
        </p:nvSpPr>
        <p:spPr>
          <a:xfrm>
            <a:off x="5819478" y="5250510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3025CA-3D76-A2D6-B699-B65E755A0BAB}"/>
              </a:ext>
            </a:extLst>
          </p:cNvPr>
          <p:cNvSpPr/>
          <p:nvPr/>
        </p:nvSpPr>
        <p:spPr>
          <a:xfrm>
            <a:off x="8186275" y="5274680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D9E131-4505-757E-71F0-C14B4EB68983}"/>
              </a:ext>
            </a:extLst>
          </p:cNvPr>
          <p:cNvSpPr txBox="1"/>
          <p:nvPr/>
        </p:nvSpPr>
        <p:spPr>
          <a:xfrm>
            <a:off x="8144762" y="5254163"/>
            <a:ext cx="185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</a:t>
            </a:r>
            <a:r>
              <a:rPr lang="de-CH" sz="1100" b="1" i="1" err="1"/>
              <a:t>unique</a:t>
            </a:r>
            <a:r>
              <a:rPr lang="de-CH" sz="1100" b="1"/>
              <a:t>_div_info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3B8A5F7-C868-FBF5-646D-E57A63665B49}"/>
              </a:ext>
            </a:extLst>
          </p:cNvPr>
          <p:cNvSpPr/>
          <p:nvPr/>
        </p:nvSpPr>
        <p:spPr>
          <a:xfrm>
            <a:off x="5811037" y="5807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96A298C-53DD-2710-61FF-0987F146067D}"/>
              </a:ext>
            </a:extLst>
          </p:cNvPr>
          <p:cNvSpPr txBox="1"/>
          <p:nvPr/>
        </p:nvSpPr>
        <p:spPr>
          <a:xfrm>
            <a:off x="5774270" y="5811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_div_prices</a:t>
            </a:r>
            <a:endParaRPr lang="de-CH" b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BA1357-86D1-443C-8F30-56FEF23D0FCA}"/>
              </a:ext>
            </a:extLst>
          </p:cNvPr>
          <p:cNvSpPr/>
          <p:nvPr/>
        </p:nvSpPr>
        <p:spPr>
          <a:xfrm>
            <a:off x="5819475" y="61809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5D89DF-8E25-F7DE-AF95-1E7F85B666B9}"/>
              </a:ext>
            </a:extLst>
          </p:cNvPr>
          <p:cNvSpPr txBox="1"/>
          <p:nvPr/>
        </p:nvSpPr>
        <p:spPr>
          <a:xfrm>
            <a:off x="5782708" y="61841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_div_instructions</a:t>
            </a:r>
            <a:endParaRPr lang="de-CH" b="1" dirty="0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CBD7880-CE23-3BF1-DA56-EBBBD5C8876E}"/>
              </a:ext>
            </a:extLst>
          </p:cNvPr>
          <p:cNvCxnSpPr>
            <a:endCxn id="12" idx="1"/>
          </p:cNvCxnSpPr>
          <p:nvPr/>
        </p:nvCxnSpPr>
        <p:spPr>
          <a:xfrm>
            <a:off x="4336330" y="424206"/>
            <a:ext cx="1461142" cy="24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775C452-EFAE-7EFA-411D-0725FDC61846}"/>
              </a:ext>
            </a:extLst>
          </p:cNvPr>
          <p:cNvCxnSpPr>
            <a:cxnSpLocks/>
          </p:cNvCxnSpPr>
          <p:nvPr/>
        </p:nvCxnSpPr>
        <p:spPr>
          <a:xfrm>
            <a:off x="3552414" y="1057761"/>
            <a:ext cx="215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9E7B766-1475-C957-8E97-A621B4A5E5C2}"/>
              </a:ext>
            </a:extLst>
          </p:cNvPr>
          <p:cNvCxnSpPr>
            <a:cxnSpLocks/>
          </p:cNvCxnSpPr>
          <p:nvPr/>
        </p:nvCxnSpPr>
        <p:spPr>
          <a:xfrm>
            <a:off x="3942870" y="1403822"/>
            <a:ext cx="188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FEE46FD-F782-CAC8-30B8-01EA7C125A5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6895" y="1868620"/>
            <a:ext cx="2897837" cy="5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DD356CF-F9D0-DF94-7D97-0E04CB4665B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00660" y="2177543"/>
            <a:ext cx="1644071" cy="10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8D9558A-9649-7FCE-01C2-0D5E4DBC11FC}"/>
              </a:ext>
            </a:extLst>
          </p:cNvPr>
          <p:cNvCxnSpPr>
            <a:cxnSpLocks/>
          </p:cNvCxnSpPr>
          <p:nvPr/>
        </p:nvCxnSpPr>
        <p:spPr>
          <a:xfrm>
            <a:off x="2648932" y="2693150"/>
            <a:ext cx="3113578" cy="22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9E3A185-BED8-4764-D90E-CB262E44D03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53189" y="3119206"/>
            <a:ext cx="1691542" cy="13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4CD5650-48A6-8C25-5D1F-E38AEFCA157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830618" y="3406988"/>
            <a:ext cx="2922588" cy="65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E2A9F95-6CF3-E020-9CE0-3F0E1C5FD7E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783208" y="3720449"/>
            <a:ext cx="1969997" cy="60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49567E4B-7F9F-02FD-0168-F03276F786F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588779" y="4240928"/>
            <a:ext cx="3155011" cy="90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E0E95EF4-FF4C-24D4-E028-DD5EC9F99C48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356701" y="4749452"/>
            <a:ext cx="3417569" cy="119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8240E0F-4A19-5B44-FD33-8CC80F8B84A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34281" y="6008117"/>
            <a:ext cx="1648427" cy="30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117</cp:revision>
  <cp:lastPrinted>2024-10-31T17:11:33Z</cp:lastPrinted>
  <dcterms:created xsi:type="dcterms:W3CDTF">2020-04-04T07:27:22Z</dcterms:created>
  <dcterms:modified xsi:type="dcterms:W3CDTF">2024-12-18T17:40:01Z</dcterms:modified>
</cp:coreProperties>
</file>