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70" r:id="rId3"/>
    <p:sldId id="283" r:id="rId4"/>
    <p:sldId id="285" r:id="rId5"/>
  </p:sldIdLst>
  <p:sldSz cx="12192000" cy="6858000"/>
  <p:notesSz cx="6661150" cy="98663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nnar Liden" initials="GL" lastIdx="1" clrIdx="0">
    <p:extLst>
      <p:ext uri="{19B8F6BF-5375-455C-9EA6-DF929625EA0E}">
        <p15:presenceInfo xmlns:p15="http://schemas.microsoft.com/office/powerpoint/2012/main" userId="6f9d43f83691c4e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FF"/>
    <a:srgbClr val="FEDAD6"/>
    <a:srgbClr val="FFF4D5"/>
    <a:srgbClr val="99CCFF"/>
    <a:srgbClr val="E2FE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22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50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17.12.2024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17188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17.12.2024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67572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17.12.2024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09461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17.12.2024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25621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17.12.2024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54965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17.12.2024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6962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17.12.2024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39929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17.12.2024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5916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17.12.2024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25586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17.12.2024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2571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17.12.2024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71973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E6D58-9B57-4731-A47B-3CD41B48F0A9}" type="datetimeFigureOut">
              <a:rPr lang="de-CH" smtClean="0"/>
              <a:t>17.12.2024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10310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rafik 81">
            <a:extLst>
              <a:ext uri="{FF2B5EF4-FFF2-40B4-BE49-F238E27FC236}">
                <a16:creationId xmlns:a16="http://schemas.microsoft.com/office/drawing/2014/main" id="{6FC719DF-F0C4-C9D9-F106-51BA21A68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33" y="245719"/>
            <a:ext cx="4113186" cy="6373296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D65BF79B-0724-E3F4-301E-8245444362F1}"/>
              </a:ext>
            </a:extLst>
          </p:cNvPr>
          <p:cNvSpPr/>
          <p:nvPr/>
        </p:nvSpPr>
        <p:spPr>
          <a:xfrm>
            <a:off x="5706755" y="255145"/>
            <a:ext cx="4484159" cy="632885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C765F298-6636-F429-0545-E060E7F40C5A}"/>
              </a:ext>
            </a:extLst>
          </p:cNvPr>
          <p:cNvSpPr txBox="1"/>
          <p:nvPr/>
        </p:nvSpPr>
        <p:spPr>
          <a:xfrm>
            <a:off x="5706755" y="245719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i="1" dirty="0" err="1"/>
              <a:t>id_unique</a:t>
            </a:r>
            <a:r>
              <a:rPr lang="de-CH" sz="1100" b="1" dirty="0" err="1"/>
              <a:t>_input_form</a:t>
            </a:r>
            <a:endParaRPr lang="de-CH" b="1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95A2DD3A-BA08-AD05-9BD7-E64F882A07AC}"/>
              </a:ext>
            </a:extLst>
          </p:cNvPr>
          <p:cNvSpPr/>
          <p:nvPr/>
        </p:nvSpPr>
        <p:spPr>
          <a:xfrm>
            <a:off x="5759495" y="544702"/>
            <a:ext cx="4333462" cy="2616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A98061E-65F2-CAA6-5C4F-73C7B8607EE9}"/>
              </a:ext>
            </a:extLst>
          </p:cNvPr>
          <p:cNvSpPr txBox="1"/>
          <p:nvPr/>
        </p:nvSpPr>
        <p:spPr>
          <a:xfrm>
            <a:off x="5797472" y="542984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i="1" dirty="0" err="1"/>
              <a:t>id_unique</a:t>
            </a:r>
            <a:r>
              <a:rPr lang="de-CH" sz="1100" b="1" dirty="0" err="1"/>
              <a:t>_div_header</a:t>
            </a:r>
            <a:endParaRPr lang="de-CH" b="1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07122CE5-7D0A-1CBC-7B24-582BCEDF3688}"/>
              </a:ext>
            </a:extLst>
          </p:cNvPr>
          <p:cNvSpPr/>
          <p:nvPr/>
        </p:nvSpPr>
        <p:spPr>
          <a:xfrm>
            <a:off x="5781498" y="1273017"/>
            <a:ext cx="4333462" cy="2616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69E7A04F-8690-3186-C83C-09E20311A00C}"/>
              </a:ext>
            </a:extLst>
          </p:cNvPr>
          <p:cNvSpPr txBox="1"/>
          <p:nvPr/>
        </p:nvSpPr>
        <p:spPr>
          <a:xfrm>
            <a:off x="5744731" y="1276151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i="1" dirty="0" err="1"/>
              <a:t>id_unique</a:t>
            </a:r>
            <a:r>
              <a:rPr lang="de-CH" sz="1100" b="1" dirty="0" err="1"/>
              <a:t>_div_event_name</a:t>
            </a:r>
            <a:endParaRPr lang="de-CH" b="1" dirty="0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FA0B6C1F-9932-D84C-909E-AAF83B2992FA}"/>
              </a:ext>
            </a:extLst>
          </p:cNvPr>
          <p:cNvSpPr/>
          <p:nvPr/>
        </p:nvSpPr>
        <p:spPr>
          <a:xfrm>
            <a:off x="5753205" y="920942"/>
            <a:ext cx="4333462" cy="2616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873C470C-D6B1-68DA-0ED8-66DF6C24E56B}"/>
              </a:ext>
            </a:extLst>
          </p:cNvPr>
          <p:cNvSpPr txBox="1"/>
          <p:nvPr/>
        </p:nvSpPr>
        <p:spPr>
          <a:xfrm>
            <a:off x="5716438" y="924076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i="1" dirty="0" err="1"/>
              <a:t>id_unique</a:t>
            </a:r>
            <a:r>
              <a:rPr lang="de-CH" sz="1100" b="1" dirty="0" err="1"/>
              <a:t>_div_dropdown</a:t>
            </a:r>
            <a:endParaRPr lang="de-CH" b="1" dirty="0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565883E7-B26E-4400-1BBF-E2039136DFFC}"/>
              </a:ext>
            </a:extLst>
          </p:cNvPr>
          <p:cNvSpPr/>
          <p:nvPr/>
        </p:nvSpPr>
        <p:spPr>
          <a:xfrm>
            <a:off x="5781499" y="1785127"/>
            <a:ext cx="4333462" cy="2616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F1676DB8-8059-3D3A-C35B-916B36A42C94}"/>
              </a:ext>
            </a:extLst>
          </p:cNvPr>
          <p:cNvSpPr txBox="1"/>
          <p:nvPr/>
        </p:nvSpPr>
        <p:spPr>
          <a:xfrm>
            <a:off x="5744732" y="1788261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i="1" dirty="0" err="1"/>
              <a:t>id_unique</a:t>
            </a:r>
            <a:r>
              <a:rPr lang="de-CH" sz="1100" b="1" dirty="0" err="1"/>
              <a:t>_div_label_name</a:t>
            </a:r>
            <a:endParaRPr lang="de-CH" b="1" dirty="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46768BF7-5075-8022-52BA-A8AC2783D198}"/>
              </a:ext>
            </a:extLst>
          </p:cNvPr>
          <p:cNvSpPr/>
          <p:nvPr/>
        </p:nvSpPr>
        <p:spPr>
          <a:xfrm>
            <a:off x="5781499" y="2087405"/>
            <a:ext cx="4333462" cy="57968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25A4B214-048C-71C2-7F3D-9954EC27AD68}"/>
              </a:ext>
            </a:extLst>
          </p:cNvPr>
          <p:cNvSpPr txBox="1"/>
          <p:nvPr/>
        </p:nvSpPr>
        <p:spPr>
          <a:xfrm>
            <a:off x="5744731" y="2046738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i="1" dirty="0" err="1"/>
              <a:t>id_unique</a:t>
            </a:r>
            <a:r>
              <a:rPr lang="de-CH" sz="1100" b="1" dirty="0" err="1"/>
              <a:t>_div_name_info</a:t>
            </a:r>
            <a:endParaRPr lang="de-CH" b="1" dirty="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9A968485-465F-6BE2-9227-9951F4E26193}"/>
              </a:ext>
            </a:extLst>
          </p:cNvPr>
          <p:cNvSpPr/>
          <p:nvPr/>
        </p:nvSpPr>
        <p:spPr>
          <a:xfrm>
            <a:off x="5820418" y="2305215"/>
            <a:ext cx="2098098" cy="23743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BA48E6E8-E1C6-67AB-3567-1A1672D0D597}"/>
              </a:ext>
            </a:extLst>
          </p:cNvPr>
          <p:cNvSpPr txBox="1"/>
          <p:nvPr/>
        </p:nvSpPr>
        <p:spPr>
          <a:xfrm>
            <a:off x="5820419" y="2281044"/>
            <a:ext cx="17533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i="1" dirty="0" err="1"/>
              <a:t>id_unique</a:t>
            </a:r>
            <a:r>
              <a:rPr lang="de-CH" sz="1100" b="1" dirty="0" err="1"/>
              <a:t>_div_name</a:t>
            </a:r>
            <a:endParaRPr lang="de-CH" b="1" dirty="0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1C88051F-9BD5-07BB-FED6-B280EF8E6000}"/>
              </a:ext>
            </a:extLst>
          </p:cNvPr>
          <p:cNvSpPr/>
          <p:nvPr/>
        </p:nvSpPr>
        <p:spPr>
          <a:xfrm>
            <a:off x="8187216" y="2305214"/>
            <a:ext cx="1753386" cy="23743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4CD11632-E26D-9CAC-1D90-CDABE0AD81C2}"/>
              </a:ext>
            </a:extLst>
          </p:cNvPr>
          <p:cNvSpPr txBox="1"/>
          <p:nvPr/>
        </p:nvSpPr>
        <p:spPr>
          <a:xfrm>
            <a:off x="8144762" y="2295009"/>
            <a:ext cx="19419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i="1" dirty="0" err="1"/>
              <a:t>id_unique</a:t>
            </a:r>
            <a:r>
              <a:rPr lang="de-CH" sz="1100" b="1" dirty="0" err="1"/>
              <a:t>_div_info_name</a:t>
            </a:r>
            <a:endParaRPr lang="de-CH" b="1" dirty="0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2BDEB216-ED0B-6D0E-6AF9-D6F4D95F12F9}"/>
              </a:ext>
            </a:extLst>
          </p:cNvPr>
          <p:cNvSpPr/>
          <p:nvPr/>
        </p:nvSpPr>
        <p:spPr>
          <a:xfrm>
            <a:off x="5781499" y="2857595"/>
            <a:ext cx="4333462" cy="2616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965F5DE6-1931-6C7C-CE8C-FC932ABCB778}"/>
              </a:ext>
            </a:extLst>
          </p:cNvPr>
          <p:cNvSpPr txBox="1"/>
          <p:nvPr/>
        </p:nvSpPr>
        <p:spPr>
          <a:xfrm>
            <a:off x="5744732" y="2860729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i="1" dirty="0" err="1"/>
              <a:t>id_unique</a:t>
            </a:r>
            <a:r>
              <a:rPr lang="de-CH" sz="1100" b="1" dirty="0" err="1"/>
              <a:t>_div_label_email</a:t>
            </a:r>
            <a:endParaRPr lang="de-CH" b="1" dirty="0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6B36E5D8-26FB-A20C-9AB3-E851D811B80E}"/>
              </a:ext>
            </a:extLst>
          </p:cNvPr>
          <p:cNvSpPr/>
          <p:nvPr/>
        </p:nvSpPr>
        <p:spPr>
          <a:xfrm>
            <a:off x="5781499" y="3159873"/>
            <a:ext cx="4333462" cy="57968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39AE6D97-3297-79C9-6C6E-F85508B15FE3}"/>
              </a:ext>
            </a:extLst>
          </p:cNvPr>
          <p:cNvSpPr txBox="1"/>
          <p:nvPr/>
        </p:nvSpPr>
        <p:spPr>
          <a:xfrm>
            <a:off x="5744731" y="3119206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i="1" dirty="0" err="1"/>
              <a:t>id_unique</a:t>
            </a:r>
            <a:r>
              <a:rPr lang="de-CH" sz="1100" b="1" dirty="0" err="1"/>
              <a:t>_div_email_info</a:t>
            </a:r>
            <a:endParaRPr lang="de-CH" b="1" dirty="0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5E8C5CF0-265F-7DAD-8BF9-D01864A7F546}"/>
              </a:ext>
            </a:extLst>
          </p:cNvPr>
          <p:cNvSpPr/>
          <p:nvPr/>
        </p:nvSpPr>
        <p:spPr>
          <a:xfrm>
            <a:off x="5820418" y="3377683"/>
            <a:ext cx="2098098" cy="23743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5CEE31D2-C8AB-CC43-1CA7-968CF9C932CB}"/>
              </a:ext>
            </a:extLst>
          </p:cNvPr>
          <p:cNvSpPr txBox="1"/>
          <p:nvPr/>
        </p:nvSpPr>
        <p:spPr>
          <a:xfrm>
            <a:off x="5820419" y="3353512"/>
            <a:ext cx="17533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i="1" dirty="0" err="1"/>
              <a:t>id_unique</a:t>
            </a:r>
            <a:r>
              <a:rPr lang="de-CH" sz="1100" b="1" dirty="0" err="1"/>
              <a:t>_div_email</a:t>
            </a:r>
            <a:endParaRPr lang="de-CH" b="1" dirty="0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A7302402-2249-F3EA-1547-1A037371E6BA}"/>
              </a:ext>
            </a:extLst>
          </p:cNvPr>
          <p:cNvSpPr/>
          <p:nvPr/>
        </p:nvSpPr>
        <p:spPr>
          <a:xfrm>
            <a:off x="8187216" y="3377682"/>
            <a:ext cx="1753386" cy="23743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5DDE1C51-76D7-1B77-2449-A76C09707A9C}"/>
              </a:ext>
            </a:extLst>
          </p:cNvPr>
          <p:cNvSpPr txBox="1"/>
          <p:nvPr/>
        </p:nvSpPr>
        <p:spPr>
          <a:xfrm>
            <a:off x="8134099" y="3346380"/>
            <a:ext cx="1805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i="1" dirty="0" err="1"/>
              <a:t>id_unique</a:t>
            </a:r>
            <a:r>
              <a:rPr lang="de-CH" sz="1100" b="1" dirty="0" err="1"/>
              <a:t>_div_info_email</a:t>
            </a:r>
            <a:endParaRPr lang="de-CH" b="1" dirty="0"/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9E79032F-5BD9-55D6-33D1-76A091841066}"/>
              </a:ext>
            </a:extLst>
          </p:cNvPr>
          <p:cNvSpPr/>
          <p:nvPr/>
        </p:nvSpPr>
        <p:spPr>
          <a:xfrm>
            <a:off x="5789973" y="3931195"/>
            <a:ext cx="4333462" cy="2616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F422D41F-16E7-B773-D83A-F7FDEFD5A98F}"/>
              </a:ext>
            </a:extLst>
          </p:cNvPr>
          <p:cNvSpPr txBox="1"/>
          <p:nvPr/>
        </p:nvSpPr>
        <p:spPr>
          <a:xfrm>
            <a:off x="5753206" y="3934329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i="1" dirty="0" err="1"/>
              <a:t>id_unique</a:t>
            </a:r>
            <a:r>
              <a:rPr lang="de-CH" sz="1100" b="1" dirty="0" err="1"/>
              <a:t>_div_label_remark</a:t>
            </a:r>
            <a:endParaRPr lang="de-CH" b="1" dirty="0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0FDC8D33-6606-EF49-17F9-43FF2DAC61CC}"/>
              </a:ext>
            </a:extLst>
          </p:cNvPr>
          <p:cNvSpPr/>
          <p:nvPr/>
        </p:nvSpPr>
        <p:spPr>
          <a:xfrm>
            <a:off x="5789973" y="4233473"/>
            <a:ext cx="4333462" cy="57968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01724646-96FB-0A28-10D3-1A031F0B85E9}"/>
              </a:ext>
            </a:extLst>
          </p:cNvPr>
          <p:cNvSpPr txBox="1"/>
          <p:nvPr/>
        </p:nvSpPr>
        <p:spPr>
          <a:xfrm>
            <a:off x="5753205" y="4192806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i="1" dirty="0" err="1"/>
              <a:t>id_unique</a:t>
            </a:r>
            <a:r>
              <a:rPr lang="de-CH" sz="1100" b="1" dirty="0" err="1"/>
              <a:t>_div_remark_info</a:t>
            </a:r>
            <a:endParaRPr lang="de-CH" b="1" dirty="0"/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A8BF37B1-94BD-E29B-22B6-C7EEFF74EF1E}"/>
              </a:ext>
            </a:extLst>
          </p:cNvPr>
          <p:cNvSpPr/>
          <p:nvPr/>
        </p:nvSpPr>
        <p:spPr>
          <a:xfrm>
            <a:off x="5828892" y="4451283"/>
            <a:ext cx="2098098" cy="23743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FDF5381B-0D54-C7FB-0540-057B1BA8A1D9}"/>
              </a:ext>
            </a:extLst>
          </p:cNvPr>
          <p:cNvSpPr txBox="1"/>
          <p:nvPr/>
        </p:nvSpPr>
        <p:spPr>
          <a:xfrm>
            <a:off x="5828893" y="4427112"/>
            <a:ext cx="17533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i="1" dirty="0" err="1"/>
              <a:t>id_unique</a:t>
            </a:r>
            <a:r>
              <a:rPr lang="de-CH" sz="1100" b="1" dirty="0" err="1"/>
              <a:t>_div_remark</a:t>
            </a:r>
            <a:endParaRPr lang="de-CH" b="1" dirty="0"/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24911947-44C9-CE0E-1824-150BF456AD27}"/>
              </a:ext>
            </a:extLst>
          </p:cNvPr>
          <p:cNvSpPr/>
          <p:nvPr/>
        </p:nvSpPr>
        <p:spPr>
          <a:xfrm>
            <a:off x="8195690" y="4451282"/>
            <a:ext cx="1753386" cy="23743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F791624E-17DC-9121-E81C-EDD0046A9A0D}"/>
              </a:ext>
            </a:extLst>
          </p:cNvPr>
          <p:cNvSpPr txBox="1"/>
          <p:nvPr/>
        </p:nvSpPr>
        <p:spPr>
          <a:xfrm>
            <a:off x="8158655" y="4420742"/>
            <a:ext cx="18400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i="1" dirty="0" err="1"/>
              <a:t>id_unique</a:t>
            </a:r>
            <a:r>
              <a:rPr lang="de-CH" sz="1100" b="1" dirty="0" err="1"/>
              <a:t>_div_info_remark</a:t>
            </a:r>
            <a:endParaRPr lang="de-CH" b="1" dirty="0"/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1C1B0783-F8CE-9962-A9AF-B9E4CC634919}"/>
              </a:ext>
            </a:extLst>
          </p:cNvPr>
          <p:cNvSpPr/>
          <p:nvPr/>
        </p:nvSpPr>
        <p:spPr>
          <a:xfrm>
            <a:off x="5780558" y="5056871"/>
            <a:ext cx="4333462" cy="57968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74863BF6-2FAF-F1FF-8033-06612BCD9D91}"/>
              </a:ext>
            </a:extLst>
          </p:cNvPr>
          <p:cNvSpPr txBox="1"/>
          <p:nvPr/>
        </p:nvSpPr>
        <p:spPr>
          <a:xfrm>
            <a:off x="5743790" y="5016204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i="1" dirty="0" err="1"/>
              <a:t>id_unique</a:t>
            </a:r>
            <a:r>
              <a:rPr lang="de-CH" sz="1100" b="1" dirty="0" err="1"/>
              <a:t>_div_button_info</a:t>
            </a:r>
            <a:endParaRPr lang="de-CH" b="1" dirty="0"/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EC275434-527F-9F48-09ED-8094D873351D}"/>
              </a:ext>
            </a:extLst>
          </p:cNvPr>
          <p:cNvSpPr/>
          <p:nvPr/>
        </p:nvSpPr>
        <p:spPr>
          <a:xfrm>
            <a:off x="5819477" y="5274681"/>
            <a:ext cx="2098098" cy="23743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675E8974-B860-5A39-2955-D0DC81FF313C}"/>
              </a:ext>
            </a:extLst>
          </p:cNvPr>
          <p:cNvSpPr txBox="1"/>
          <p:nvPr/>
        </p:nvSpPr>
        <p:spPr>
          <a:xfrm>
            <a:off x="5819478" y="5250510"/>
            <a:ext cx="17533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i="1" dirty="0" err="1"/>
              <a:t>id_unique</a:t>
            </a:r>
            <a:r>
              <a:rPr lang="de-CH" sz="1100" b="1" dirty="0" err="1"/>
              <a:t>_button</a:t>
            </a:r>
            <a:endParaRPr lang="de-CH" b="1" dirty="0"/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F83025CA-3D76-A2D6-B699-B65E755A0BAB}"/>
              </a:ext>
            </a:extLst>
          </p:cNvPr>
          <p:cNvSpPr/>
          <p:nvPr/>
        </p:nvSpPr>
        <p:spPr>
          <a:xfrm>
            <a:off x="8186275" y="5274680"/>
            <a:ext cx="1753386" cy="23743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A6D9E131-4505-757E-71F0-C14B4EB68983}"/>
              </a:ext>
            </a:extLst>
          </p:cNvPr>
          <p:cNvSpPr txBox="1"/>
          <p:nvPr/>
        </p:nvSpPr>
        <p:spPr>
          <a:xfrm>
            <a:off x="8144762" y="5254163"/>
            <a:ext cx="18539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i="1" dirty="0" err="1"/>
              <a:t>id_</a:t>
            </a:r>
            <a:r>
              <a:rPr lang="de-CH" sz="1100" b="1" i="1" err="1"/>
              <a:t>unique</a:t>
            </a:r>
            <a:r>
              <a:rPr lang="de-CH" sz="1100" b="1"/>
              <a:t>_div_info</a:t>
            </a:r>
            <a:r>
              <a:rPr lang="de-CH" sz="1100" b="1" dirty="0" err="1"/>
              <a:t>_button</a:t>
            </a:r>
            <a:endParaRPr lang="de-CH" b="1" dirty="0"/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93B8A5F7-C868-FBF5-646D-E57A63665B49}"/>
              </a:ext>
            </a:extLst>
          </p:cNvPr>
          <p:cNvSpPr/>
          <p:nvPr/>
        </p:nvSpPr>
        <p:spPr>
          <a:xfrm>
            <a:off x="5811037" y="5807942"/>
            <a:ext cx="4333462" cy="2616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B96A298C-53DD-2710-61FF-0987F146067D}"/>
              </a:ext>
            </a:extLst>
          </p:cNvPr>
          <p:cNvSpPr txBox="1"/>
          <p:nvPr/>
        </p:nvSpPr>
        <p:spPr>
          <a:xfrm>
            <a:off x="5774270" y="5811076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i="1" dirty="0" err="1"/>
              <a:t>id_unique</a:t>
            </a:r>
            <a:r>
              <a:rPr lang="de-CH" sz="1100" b="1" dirty="0" err="1"/>
              <a:t>_div_prices</a:t>
            </a:r>
            <a:endParaRPr lang="de-CH" b="1" dirty="0"/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26BA1357-86D1-443C-8F30-56FEF23D0FCA}"/>
              </a:ext>
            </a:extLst>
          </p:cNvPr>
          <p:cNvSpPr/>
          <p:nvPr/>
        </p:nvSpPr>
        <p:spPr>
          <a:xfrm>
            <a:off x="5819475" y="6180995"/>
            <a:ext cx="4333462" cy="2616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4B5D89DF-8E25-F7DE-AF95-1E7F85B666B9}"/>
              </a:ext>
            </a:extLst>
          </p:cNvPr>
          <p:cNvSpPr txBox="1"/>
          <p:nvPr/>
        </p:nvSpPr>
        <p:spPr>
          <a:xfrm>
            <a:off x="5782708" y="6184129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i="1" dirty="0" err="1"/>
              <a:t>id_unique</a:t>
            </a:r>
            <a:r>
              <a:rPr lang="de-CH" sz="1100" b="1" dirty="0" err="1"/>
              <a:t>_div_instructions</a:t>
            </a:r>
            <a:endParaRPr lang="de-CH" b="1" dirty="0"/>
          </a:p>
        </p:txBody>
      </p:sp>
      <p:cxnSp>
        <p:nvCxnSpPr>
          <p:cNvPr id="72" name="Gerader Verbinder 71">
            <a:extLst>
              <a:ext uri="{FF2B5EF4-FFF2-40B4-BE49-F238E27FC236}">
                <a16:creationId xmlns:a16="http://schemas.microsoft.com/office/drawing/2014/main" id="{6CBD7880-CE23-3BF1-DA56-EBBBD5C8876E}"/>
              </a:ext>
            </a:extLst>
          </p:cNvPr>
          <p:cNvCxnSpPr>
            <a:endCxn id="12" idx="1"/>
          </p:cNvCxnSpPr>
          <p:nvPr/>
        </p:nvCxnSpPr>
        <p:spPr>
          <a:xfrm>
            <a:off x="4336330" y="424206"/>
            <a:ext cx="1461142" cy="2495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r Verbinder 72">
            <a:extLst>
              <a:ext uri="{FF2B5EF4-FFF2-40B4-BE49-F238E27FC236}">
                <a16:creationId xmlns:a16="http://schemas.microsoft.com/office/drawing/2014/main" id="{A775C452-EFAE-7EFA-411D-0725FDC61846}"/>
              </a:ext>
            </a:extLst>
          </p:cNvPr>
          <p:cNvCxnSpPr>
            <a:cxnSpLocks/>
          </p:cNvCxnSpPr>
          <p:nvPr/>
        </p:nvCxnSpPr>
        <p:spPr>
          <a:xfrm>
            <a:off x="3552414" y="1057761"/>
            <a:ext cx="21531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r Verbinder 74">
            <a:extLst>
              <a:ext uri="{FF2B5EF4-FFF2-40B4-BE49-F238E27FC236}">
                <a16:creationId xmlns:a16="http://schemas.microsoft.com/office/drawing/2014/main" id="{B9E7B766-1475-C957-8E97-A621B4A5E5C2}"/>
              </a:ext>
            </a:extLst>
          </p:cNvPr>
          <p:cNvCxnSpPr>
            <a:cxnSpLocks/>
          </p:cNvCxnSpPr>
          <p:nvPr/>
        </p:nvCxnSpPr>
        <p:spPr>
          <a:xfrm>
            <a:off x="3942870" y="1403822"/>
            <a:ext cx="18860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r Verbinder 76">
            <a:extLst>
              <a:ext uri="{FF2B5EF4-FFF2-40B4-BE49-F238E27FC236}">
                <a16:creationId xmlns:a16="http://schemas.microsoft.com/office/drawing/2014/main" id="{6FEE46FD-F782-CAC8-30B8-01EA7C125A58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2846895" y="1868620"/>
            <a:ext cx="2897837" cy="504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r Verbinder 83">
            <a:extLst>
              <a:ext uri="{FF2B5EF4-FFF2-40B4-BE49-F238E27FC236}">
                <a16:creationId xmlns:a16="http://schemas.microsoft.com/office/drawing/2014/main" id="{6DD356CF-F9D0-DF94-7D97-0E04CB4665B4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4100660" y="2177543"/>
            <a:ext cx="1644071" cy="103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r Verbinder 86">
            <a:extLst>
              <a:ext uri="{FF2B5EF4-FFF2-40B4-BE49-F238E27FC236}">
                <a16:creationId xmlns:a16="http://schemas.microsoft.com/office/drawing/2014/main" id="{48D9558A-9649-7FCE-01C2-0D5E4DBC11FC}"/>
              </a:ext>
            </a:extLst>
          </p:cNvPr>
          <p:cNvCxnSpPr>
            <a:cxnSpLocks/>
          </p:cNvCxnSpPr>
          <p:nvPr/>
        </p:nvCxnSpPr>
        <p:spPr>
          <a:xfrm>
            <a:off x="2648932" y="2693150"/>
            <a:ext cx="3113578" cy="221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79E3A185-BED8-4764-D90E-CB262E44D033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4053189" y="3119206"/>
            <a:ext cx="1691542" cy="1308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r Verbinder 90">
            <a:extLst>
              <a:ext uri="{FF2B5EF4-FFF2-40B4-BE49-F238E27FC236}">
                <a16:creationId xmlns:a16="http://schemas.microsoft.com/office/drawing/2014/main" id="{A4CD5650-48A6-8C25-5D1F-E38AEFCA1571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2830618" y="3406988"/>
            <a:ext cx="2922588" cy="6581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r Verbinder 92">
            <a:extLst>
              <a:ext uri="{FF2B5EF4-FFF2-40B4-BE49-F238E27FC236}">
                <a16:creationId xmlns:a16="http://schemas.microsoft.com/office/drawing/2014/main" id="{6E2A9F95-6CF3-E020-9CE0-3F0E1C5FD7EE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3783208" y="3720449"/>
            <a:ext cx="1969997" cy="6031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r Verbinder 94">
            <a:extLst>
              <a:ext uri="{FF2B5EF4-FFF2-40B4-BE49-F238E27FC236}">
                <a16:creationId xmlns:a16="http://schemas.microsoft.com/office/drawing/2014/main" id="{49567E4B-7F9F-02FD-0168-F03276F786F0}"/>
              </a:ext>
            </a:extLst>
          </p:cNvPr>
          <p:cNvCxnSpPr>
            <a:cxnSpLocks/>
            <a:endCxn id="62" idx="1"/>
          </p:cNvCxnSpPr>
          <p:nvPr/>
        </p:nvCxnSpPr>
        <p:spPr>
          <a:xfrm>
            <a:off x="2588779" y="4240928"/>
            <a:ext cx="3155011" cy="9060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r Verbinder 96">
            <a:extLst>
              <a:ext uri="{FF2B5EF4-FFF2-40B4-BE49-F238E27FC236}">
                <a16:creationId xmlns:a16="http://schemas.microsoft.com/office/drawing/2014/main" id="{E0E95EF4-FF4C-24D4-E028-DD5EC9F99C48}"/>
              </a:ext>
            </a:extLst>
          </p:cNvPr>
          <p:cNvCxnSpPr>
            <a:cxnSpLocks/>
            <a:endCxn id="68" idx="1"/>
          </p:cNvCxnSpPr>
          <p:nvPr/>
        </p:nvCxnSpPr>
        <p:spPr>
          <a:xfrm>
            <a:off x="2356701" y="4749452"/>
            <a:ext cx="3417569" cy="11924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r Verbinder 99">
            <a:extLst>
              <a:ext uri="{FF2B5EF4-FFF2-40B4-BE49-F238E27FC236}">
                <a16:creationId xmlns:a16="http://schemas.microsoft.com/office/drawing/2014/main" id="{C8240E0F-4A19-5B44-FD33-8CC80F8B84A8}"/>
              </a:ext>
            </a:extLst>
          </p:cNvPr>
          <p:cNvCxnSpPr>
            <a:cxnSpLocks/>
            <a:endCxn id="70" idx="1"/>
          </p:cNvCxnSpPr>
          <p:nvPr/>
        </p:nvCxnSpPr>
        <p:spPr>
          <a:xfrm>
            <a:off x="4134281" y="6008117"/>
            <a:ext cx="1648427" cy="3068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7766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3944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9260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9061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169</Words>
  <Application>Microsoft Office PowerPoint</Application>
  <PresentationFormat>Breitbild</PresentationFormat>
  <Paragraphs>21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Gunnar Liden</dc:creator>
  <cp:lastModifiedBy>Gunnar Liden</cp:lastModifiedBy>
  <cp:revision>117</cp:revision>
  <cp:lastPrinted>2024-10-31T17:11:33Z</cp:lastPrinted>
  <dcterms:created xsi:type="dcterms:W3CDTF">2020-04-04T07:27:22Z</dcterms:created>
  <dcterms:modified xsi:type="dcterms:W3CDTF">2024-12-17T23:24:28Z</dcterms:modified>
</cp:coreProperties>
</file>