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29.05.2025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29.05.2025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29.05.2025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29.05.2025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29.05.2025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29.05.2025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29.05.2025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29.05.2025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29.05.2025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29.05.2025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29.05.2025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29.05.2025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86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FEBA1DB-BA2B-09CD-17B9-D75C6722CFB0}"/>
              </a:ext>
            </a:extLst>
          </p:cNvPr>
          <p:cNvCxnSpPr>
            <a:cxnSpLocks/>
          </p:cNvCxnSpPr>
          <p:nvPr/>
        </p:nvCxnSpPr>
        <p:spPr>
          <a:xfrm flipV="1">
            <a:off x="3039916" y="1326292"/>
            <a:ext cx="0" cy="124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9921F22B-CF59-66DF-072D-574CBBD81D1E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565956"/>
            <a:ext cx="37230" cy="224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209567-3E82-84CD-0965-3931EF660DE0}"/>
              </a:ext>
            </a:extLst>
          </p:cNvPr>
          <p:cNvCxnSpPr>
            <a:cxnSpLocks/>
          </p:cNvCxnSpPr>
          <p:nvPr/>
        </p:nvCxnSpPr>
        <p:spPr>
          <a:xfrm flipV="1">
            <a:off x="2802818" y="2575149"/>
            <a:ext cx="0" cy="184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B7FFD5-DC64-CA37-7655-B5E8BFA6B54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193949" y="2575149"/>
            <a:ext cx="396" cy="18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D5B8F67-A2DC-E2BD-F803-26148FBA3290}"/>
              </a:ext>
            </a:extLst>
          </p:cNvPr>
          <p:cNvCxnSpPr>
            <a:cxnSpLocks/>
          </p:cNvCxnSpPr>
          <p:nvPr/>
        </p:nvCxnSpPr>
        <p:spPr>
          <a:xfrm flipV="1">
            <a:off x="2193949" y="2565956"/>
            <a:ext cx="4223486" cy="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048D0515-10CF-92CF-D6E5-2A3FA126CDC8}"/>
              </a:ext>
            </a:extLst>
          </p:cNvPr>
          <p:cNvSpPr/>
          <p:nvPr/>
        </p:nvSpPr>
        <p:spPr>
          <a:xfrm>
            <a:off x="2135620" y="1751776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4A85247-810C-A36B-D1E7-B4DDED9F12EF}"/>
              </a:ext>
            </a:extLst>
          </p:cNvPr>
          <p:cNvCxnSpPr>
            <a:cxnSpLocks/>
          </p:cNvCxnSpPr>
          <p:nvPr/>
        </p:nvCxnSpPr>
        <p:spPr>
          <a:xfrm flipV="1">
            <a:off x="1315835" y="1547294"/>
            <a:ext cx="4845917" cy="3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48E2E99-CCE6-46E3-2FED-51541812CFE6}"/>
              </a:ext>
            </a:extLst>
          </p:cNvPr>
          <p:cNvCxnSpPr>
            <a:cxnSpLocks/>
          </p:cNvCxnSpPr>
          <p:nvPr/>
        </p:nvCxnSpPr>
        <p:spPr>
          <a:xfrm flipV="1">
            <a:off x="4413460" y="25764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694212D-F687-00AD-FCE1-A15FDB996B34}"/>
              </a:ext>
            </a:extLst>
          </p:cNvPr>
          <p:cNvCxnSpPr>
            <a:cxnSpLocks/>
          </p:cNvCxnSpPr>
          <p:nvPr/>
        </p:nvCxnSpPr>
        <p:spPr>
          <a:xfrm flipV="1">
            <a:off x="2386742" y="2575149"/>
            <a:ext cx="0" cy="54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9902208-5560-EA17-A146-9D3D401FBA36}"/>
              </a:ext>
            </a:extLst>
          </p:cNvPr>
          <p:cNvCxnSpPr>
            <a:cxnSpLocks/>
          </p:cNvCxnSpPr>
          <p:nvPr/>
        </p:nvCxnSpPr>
        <p:spPr>
          <a:xfrm flipV="1">
            <a:off x="2508955" y="2565956"/>
            <a:ext cx="0" cy="98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26810CE-79DD-5353-1C13-07F754193991}"/>
              </a:ext>
            </a:extLst>
          </p:cNvPr>
          <p:cNvCxnSpPr>
            <a:cxnSpLocks/>
          </p:cNvCxnSpPr>
          <p:nvPr/>
        </p:nvCxnSpPr>
        <p:spPr>
          <a:xfrm flipV="1">
            <a:off x="2647831" y="2565956"/>
            <a:ext cx="0" cy="140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E8A0A809-2262-28A8-7D78-8C1F7775DCDC}"/>
              </a:ext>
            </a:extLst>
          </p:cNvPr>
          <p:cNvSpPr/>
          <p:nvPr/>
        </p:nvSpPr>
        <p:spPr>
          <a:xfrm>
            <a:off x="2043375" y="396183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DisplayLayout.htm</a:t>
            </a: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8763AB46-84FB-3B23-22DD-B4A88256DE86}"/>
              </a:ext>
            </a:extLst>
          </p:cNvPr>
          <p:cNvSpPr/>
          <p:nvPr/>
        </p:nvSpPr>
        <p:spPr>
          <a:xfrm>
            <a:off x="1392943" y="2761340"/>
            <a:ext cx="1602804" cy="255984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CAC9886D-405F-BF78-19F9-6C0D28EF1D5A}"/>
              </a:ext>
            </a:extLst>
          </p:cNvPr>
          <p:cNvSpPr/>
          <p:nvPr/>
        </p:nvSpPr>
        <p:spPr>
          <a:xfrm>
            <a:off x="1553686" y="311933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D1AFD8EE-115B-679F-BEAD-7084C036E721}"/>
              </a:ext>
            </a:extLst>
          </p:cNvPr>
          <p:cNvSpPr/>
          <p:nvPr/>
        </p:nvSpPr>
        <p:spPr>
          <a:xfrm>
            <a:off x="1805439" y="354200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2464626-EFD4-5AFD-7DED-E6A3D50BB8F3}"/>
              </a:ext>
            </a:extLst>
          </p:cNvPr>
          <p:cNvSpPr/>
          <p:nvPr/>
        </p:nvSpPr>
        <p:spPr>
          <a:xfrm>
            <a:off x="3233682" y="2749554"/>
            <a:ext cx="56443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42A4B-7718-2F81-3846-9136F7517A60}"/>
              </a:ext>
            </a:extLst>
          </p:cNvPr>
          <p:cNvSpPr/>
          <p:nvPr/>
        </p:nvSpPr>
        <p:spPr>
          <a:xfrm>
            <a:off x="3870515" y="2749555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6FBA7E-C017-A7B3-EBAA-1913B360B783}"/>
              </a:ext>
            </a:extLst>
          </p:cNvPr>
          <p:cNvSpPr/>
          <p:nvPr/>
        </p:nvSpPr>
        <p:spPr>
          <a:xfrm>
            <a:off x="5958447" y="274088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50F0A19-C634-53F5-F4C6-F1806B45757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446166" y="2567005"/>
            <a:ext cx="11103" cy="100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91D9D54-2BFF-6ADF-3071-C4C20A3C3586}"/>
              </a:ext>
            </a:extLst>
          </p:cNvPr>
          <p:cNvSpPr/>
          <p:nvPr/>
        </p:nvSpPr>
        <p:spPr>
          <a:xfrm>
            <a:off x="5012439" y="275520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5" name="Flussdiagramm: Karte 24">
            <a:extLst>
              <a:ext uri="{FF2B5EF4-FFF2-40B4-BE49-F238E27FC236}">
                <a16:creationId xmlns:a16="http://schemas.microsoft.com/office/drawing/2014/main" id="{2E4E7AF4-AF63-CEA6-B295-92A1F1E3D1F1}"/>
              </a:ext>
            </a:extLst>
          </p:cNvPr>
          <p:cNvSpPr/>
          <p:nvPr/>
        </p:nvSpPr>
        <p:spPr>
          <a:xfrm>
            <a:off x="4555310" y="3570665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8D1700-C7B8-D60C-DDD7-B640C1608639}"/>
              </a:ext>
            </a:extLst>
          </p:cNvPr>
          <p:cNvSpPr txBox="1"/>
          <p:nvPr/>
        </p:nvSpPr>
        <p:spPr>
          <a:xfrm>
            <a:off x="3121313" y="300777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026A52-43AC-4441-8473-E01083207D97}"/>
              </a:ext>
            </a:extLst>
          </p:cNvPr>
          <p:cNvSpPr txBox="1"/>
          <p:nvPr/>
        </p:nvSpPr>
        <p:spPr>
          <a:xfrm>
            <a:off x="3879484" y="3002294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9ECDBE-7665-05AE-9D3F-DBB61496D458}"/>
              </a:ext>
            </a:extLst>
          </p:cNvPr>
          <p:cNvSpPr txBox="1"/>
          <p:nvPr/>
        </p:nvSpPr>
        <p:spPr>
          <a:xfrm>
            <a:off x="5793749" y="2995558"/>
            <a:ext cx="1330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Reservation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for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each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FC3B6BD5-2867-E61E-CE75-FF47CE9E5835}"/>
              </a:ext>
            </a:extLst>
          </p:cNvPr>
          <p:cNvCxnSpPr>
            <a:cxnSpLocks/>
          </p:cNvCxnSpPr>
          <p:nvPr/>
        </p:nvCxnSpPr>
        <p:spPr>
          <a:xfrm flipV="1">
            <a:off x="7677431" y="464709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0812F4-B888-4E4F-2C21-3857F7C65BDB}"/>
              </a:ext>
            </a:extLst>
          </p:cNvPr>
          <p:cNvCxnSpPr>
            <a:cxnSpLocks/>
          </p:cNvCxnSpPr>
          <p:nvPr/>
        </p:nvCxnSpPr>
        <p:spPr>
          <a:xfrm flipH="1" flipV="1">
            <a:off x="7017744" y="95341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1B1BB2F-5A0A-84B2-2897-5EFB610B85FF}"/>
              </a:ext>
            </a:extLst>
          </p:cNvPr>
          <p:cNvCxnSpPr>
            <a:cxnSpLocks/>
          </p:cNvCxnSpPr>
          <p:nvPr/>
        </p:nvCxnSpPr>
        <p:spPr>
          <a:xfrm flipH="1" flipV="1">
            <a:off x="212268" y="229136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Karte 33">
            <a:extLst>
              <a:ext uri="{FF2B5EF4-FFF2-40B4-BE49-F238E27FC236}">
                <a16:creationId xmlns:a16="http://schemas.microsoft.com/office/drawing/2014/main" id="{76879713-A408-3414-7AD2-BD87EF96B84C}"/>
              </a:ext>
            </a:extLst>
          </p:cNvPr>
          <p:cNvSpPr/>
          <p:nvPr/>
        </p:nvSpPr>
        <p:spPr>
          <a:xfrm>
            <a:off x="2316824" y="435088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35" name="Flussdiagramm: Karte 34">
            <a:extLst>
              <a:ext uri="{FF2B5EF4-FFF2-40B4-BE49-F238E27FC236}">
                <a16:creationId xmlns:a16="http://schemas.microsoft.com/office/drawing/2014/main" id="{08890597-25CB-0402-4725-E807EBD4F99F}"/>
              </a:ext>
            </a:extLst>
          </p:cNvPr>
          <p:cNvSpPr/>
          <p:nvPr/>
        </p:nvSpPr>
        <p:spPr>
          <a:xfrm>
            <a:off x="2633641" y="477161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A8B4726-A88A-697D-F14E-1DD6F62CEA8C}"/>
              </a:ext>
            </a:extLst>
          </p:cNvPr>
          <p:cNvSpPr/>
          <p:nvPr/>
        </p:nvSpPr>
        <p:spPr>
          <a:xfrm>
            <a:off x="2002653" y="743146"/>
            <a:ext cx="2115324" cy="5602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FFB3F7E-D5D9-26B5-789E-3BAE9887C11D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515900" y="2565956"/>
            <a:ext cx="2010" cy="18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3DE9AF7-5513-E1F8-9B45-5271CFB00F11}"/>
              </a:ext>
            </a:extLst>
          </p:cNvPr>
          <p:cNvCxnSpPr>
            <a:cxnSpLocks/>
          </p:cNvCxnSpPr>
          <p:nvPr/>
        </p:nvCxnSpPr>
        <p:spPr>
          <a:xfrm flipV="1">
            <a:off x="6417436" y="25510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1E2E7B6-9CAA-ECF0-072C-F86433E1ACF8}"/>
              </a:ext>
            </a:extLst>
          </p:cNvPr>
          <p:cNvSpPr txBox="1"/>
          <p:nvPr/>
        </p:nvSpPr>
        <p:spPr>
          <a:xfrm>
            <a:off x="4787141" y="3865698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84968A6-3C21-B508-C41E-CB98EE46192E}"/>
              </a:ext>
            </a:extLst>
          </p:cNvPr>
          <p:cNvSpPr txBox="1"/>
          <p:nvPr/>
        </p:nvSpPr>
        <p:spPr>
          <a:xfrm>
            <a:off x="120142" y="2745360"/>
            <a:ext cx="127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Select </a:t>
            </a:r>
            <a:r>
              <a:rPr lang="de-CH" sz="1100" b="1" dirty="0" err="1">
                <a:latin typeface="Aptos Narrow" panose="020B0004020202020204" pitchFamily="34" charset="0"/>
              </a:rPr>
              <a:t>seats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C2C8CFC-37CF-19EC-292E-C4E0F30733F7}"/>
              </a:ext>
            </a:extLst>
          </p:cNvPr>
          <p:cNvSpPr txBox="1"/>
          <p:nvPr/>
        </p:nvSpPr>
        <p:spPr>
          <a:xfrm>
            <a:off x="217427" y="3066998"/>
            <a:ext cx="140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</a:t>
            </a:r>
            <a:r>
              <a:rPr lang="de-CH" sz="1100" b="1" dirty="0" err="1">
                <a:latin typeface="Aptos Narrow" panose="020B0004020202020204" pitchFamily="34" charset="0"/>
              </a:rPr>
              <a:t>Adminstrate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5271A2C-049C-1E49-A8FE-5BF0E57D4E6E}"/>
              </a:ext>
            </a:extLst>
          </p:cNvPr>
          <p:cNvSpPr txBox="1"/>
          <p:nvPr/>
        </p:nvSpPr>
        <p:spPr>
          <a:xfrm>
            <a:off x="146616" y="3459035"/>
            <a:ext cx="1649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and </a:t>
            </a:r>
            <a:r>
              <a:rPr lang="de-CH" sz="1100" b="1" dirty="0" err="1">
                <a:latin typeface="Aptos Narrow" panose="020B0004020202020204" pitchFamily="34" charset="0"/>
              </a:rPr>
              <a:t>search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5186551-0DAF-E89C-F51A-D2397618A0AF}"/>
              </a:ext>
            </a:extLst>
          </p:cNvPr>
          <p:cNvSpPr txBox="1"/>
          <p:nvPr/>
        </p:nvSpPr>
        <p:spPr>
          <a:xfrm>
            <a:off x="468703" y="3998693"/>
            <a:ext cx="1560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B88919C-4643-9879-27A8-42163EC233BD}"/>
              </a:ext>
            </a:extLst>
          </p:cNvPr>
          <p:cNvSpPr txBox="1"/>
          <p:nvPr/>
        </p:nvSpPr>
        <p:spPr>
          <a:xfrm>
            <a:off x="760420" y="4399867"/>
            <a:ext cx="156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List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07CBC73-A6E4-59AC-17C0-FF83D33B1839}"/>
              </a:ext>
            </a:extLst>
          </p:cNvPr>
          <p:cNvSpPr txBox="1"/>
          <p:nvPr/>
        </p:nvSpPr>
        <p:spPr>
          <a:xfrm>
            <a:off x="1024478" y="4813910"/>
            <a:ext cx="1614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Print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27DF9EA-0505-5312-416C-BAA8496DA828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plan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A5BB010-DA80-B00E-F2B9-8906B1F6CDC9}"/>
              </a:ext>
            </a:extLst>
          </p:cNvPr>
          <p:cNvCxnSpPr>
            <a:cxnSpLocks/>
          </p:cNvCxnSpPr>
          <p:nvPr/>
        </p:nvCxnSpPr>
        <p:spPr>
          <a:xfrm flipV="1">
            <a:off x="5447359" y="411976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Karte 10">
            <a:extLst>
              <a:ext uri="{FF2B5EF4-FFF2-40B4-BE49-F238E27FC236}">
                <a16:creationId xmlns:a16="http://schemas.microsoft.com/office/drawing/2014/main" id="{2377F196-B65A-1F25-0673-E70FF8EAABA0}"/>
              </a:ext>
            </a:extLst>
          </p:cNvPr>
          <p:cNvSpPr/>
          <p:nvPr/>
        </p:nvSpPr>
        <p:spPr>
          <a:xfrm>
            <a:off x="4752813" y="4304081"/>
            <a:ext cx="137437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76C9103-858D-C0C1-7C77-EAED996D52C4}"/>
              </a:ext>
            </a:extLst>
          </p:cNvPr>
          <p:cNvSpPr txBox="1"/>
          <p:nvPr/>
        </p:nvSpPr>
        <p:spPr>
          <a:xfrm>
            <a:off x="4769790" y="4613336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all </a:t>
            </a:r>
            <a:r>
              <a:rPr lang="de-CH" sz="1100" b="1" dirty="0" err="1">
                <a:latin typeface="Aptos Narrow" panose="020B0004020202020204" pitchFamily="34" charset="0"/>
              </a:rPr>
              <a:t>events</a:t>
            </a:r>
            <a:endParaRPr lang="de-CH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7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EBC9C9-E2A2-F518-F6EF-B6CF20296A6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296772" y="645246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60E4EDF-F6F3-4EC8-D6C3-EA780D800D2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895457" y="450597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09F7E61-6648-D83F-174F-C4BA978A1705}"/>
              </a:ext>
            </a:extLst>
          </p:cNvPr>
          <p:cNvCxnSpPr>
            <a:cxnSpLocks/>
          </p:cNvCxnSpPr>
          <p:nvPr/>
        </p:nvCxnSpPr>
        <p:spPr>
          <a:xfrm flipV="1">
            <a:off x="2039676" y="638108"/>
            <a:ext cx="0" cy="130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D293917-8B42-22C6-CC6D-86DE59EA755F}"/>
              </a:ext>
            </a:extLst>
          </p:cNvPr>
          <p:cNvCxnSpPr>
            <a:cxnSpLocks/>
          </p:cNvCxnSpPr>
          <p:nvPr/>
        </p:nvCxnSpPr>
        <p:spPr>
          <a:xfrm>
            <a:off x="2052103" y="638108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D21FE9F8-64B5-4E35-B6EA-05F08AA2ADE4}"/>
              </a:ext>
            </a:extLst>
          </p:cNvPr>
          <p:cNvSpPr/>
          <p:nvPr/>
        </p:nvSpPr>
        <p:spPr>
          <a:xfrm>
            <a:off x="2158329" y="82236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ED2CE5-7752-9423-530E-0A08F0FF8AAF}"/>
              </a:ext>
            </a:extLst>
          </p:cNvPr>
          <p:cNvSpPr/>
          <p:nvPr/>
        </p:nvSpPr>
        <p:spPr>
          <a:xfrm>
            <a:off x="3034145" y="146305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9B0DED37-95EB-E8FD-77B7-6E12760A6F2F}"/>
              </a:ext>
            </a:extLst>
          </p:cNvPr>
          <p:cNvSpPr/>
          <p:nvPr/>
        </p:nvSpPr>
        <p:spPr>
          <a:xfrm>
            <a:off x="943346" y="1586092"/>
            <a:ext cx="1900965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ReservationNewSeason.htm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0358E2B-9351-68E2-51D4-F1AEAB64B91E}"/>
              </a:ext>
            </a:extLst>
          </p:cNvPr>
          <p:cNvCxnSpPr>
            <a:cxnSpLocks/>
          </p:cNvCxnSpPr>
          <p:nvPr/>
        </p:nvCxnSpPr>
        <p:spPr>
          <a:xfrm flipV="1">
            <a:off x="2480403" y="63810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287F10-85B9-5BD7-9EF0-739DE6D80E01}"/>
              </a:ext>
            </a:extLst>
          </p:cNvPr>
          <p:cNvCxnSpPr>
            <a:cxnSpLocks/>
          </p:cNvCxnSpPr>
          <p:nvPr/>
        </p:nvCxnSpPr>
        <p:spPr>
          <a:xfrm flipV="1">
            <a:off x="3816119" y="645246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00BE514-10CF-EB50-FA31-9FE4FE2A30A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998159" y="638169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88A52DD-3BF4-EF5A-CFA3-A93ED2D5B2AC}"/>
              </a:ext>
            </a:extLst>
          </p:cNvPr>
          <p:cNvSpPr/>
          <p:nvPr/>
        </p:nvSpPr>
        <p:spPr>
          <a:xfrm>
            <a:off x="5526508" y="84008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22BE50-7688-C463-3D87-63D61DCAA392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0DAAC154-60E0-2A5E-3A17-31F66DEEBF53}"/>
              </a:ext>
            </a:extLst>
          </p:cNvPr>
          <p:cNvSpPr/>
          <p:nvPr/>
        </p:nvSpPr>
        <p:spPr>
          <a:xfrm>
            <a:off x="2835461" y="83185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BDDBDDC-F345-9FDF-A258-B8708A7F435B}"/>
              </a:ext>
            </a:extLst>
          </p:cNvPr>
          <p:cNvCxnSpPr>
            <a:cxnSpLocks/>
          </p:cNvCxnSpPr>
          <p:nvPr/>
        </p:nvCxnSpPr>
        <p:spPr>
          <a:xfrm flipV="1">
            <a:off x="3138084" y="6475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6E53A6-DBFA-5E2C-14E1-C4DE291EED02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7C89C56-26D7-0638-6069-5BD9A293D94F}"/>
              </a:ext>
            </a:extLst>
          </p:cNvPr>
          <p:cNvCxnSpPr>
            <a:cxnSpLocks/>
          </p:cNvCxnSpPr>
          <p:nvPr/>
        </p:nvCxnSpPr>
        <p:spPr>
          <a:xfrm flipH="1" flipV="1">
            <a:off x="6518207" y="45059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D29CF29-F7BB-9B55-629B-24083E63893C}"/>
              </a:ext>
            </a:extLst>
          </p:cNvPr>
          <p:cNvCxnSpPr>
            <a:cxnSpLocks/>
          </p:cNvCxnSpPr>
          <p:nvPr/>
        </p:nvCxnSpPr>
        <p:spPr>
          <a:xfrm flipH="1" flipV="1">
            <a:off x="885436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693B7339-15E0-49E5-0EF9-10A3ED2D9D11}"/>
              </a:ext>
            </a:extLst>
          </p:cNvPr>
          <p:cNvSpPr/>
          <p:nvPr/>
        </p:nvSpPr>
        <p:spPr>
          <a:xfrm>
            <a:off x="3486886" y="837080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1415958-6980-B0B9-7403-8F1FABA043FB}"/>
              </a:ext>
            </a:extLst>
          </p:cNvPr>
          <p:cNvCxnSpPr>
            <a:cxnSpLocks/>
          </p:cNvCxnSpPr>
          <p:nvPr/>
        </p:nvCxnSpPr>
        <p:spPr>
          <a:xfrm flipV="1">
            <a:off x="5261281" y="638108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86603EE-63ED-3DC7-9BE3-87E2D953E125}"/>
              </a:ext>
            </a:extLst>
          </p:cNvPr>
          <p:cNvSpPr/>
          <p:nvPr/>
        </p:nvSpPr>
        <p:spPr>
          <a:xfrm>
            <a:off x="5016892" y="847162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1510595-3FF8-EA06-4EAF-BB74DAF9B4FB}"/>
              </a:ext>
            </a:extLst>
          </p:cNvPr>
          <p:cNvCxnSpPr>
            <a:cxnSpLocks/>
          </p:cNvCxnSpPr>
          <p:nvPr/>
        </p:nvCxnSpPr>
        <p:spPr>
          <a:xfrm flipV="1">
            <a:off x="4756768" y="638108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5157C3D-DD83-DBE6-D3EF-45992DDB442A}"/>
              </a:ext>
            </a:extLst>
          </p:cNvPr>
          <p:cNvSpPr/>
          <p:nvPr/>
        </p:nvSpPr>
        <p:spPr>
          <a:xfrm>
            <a:off x="4512379" y="837080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1924CA7-98B6-5B26-C9A7-D607152DEA12}"/>
              </a:ext>
            </a:extLst>
          </p:cNvPr>
          <p:cNvSpPr txBox="1"/>
          <p:nvPr/>
        </p:nvSpPr>
        <p:spPr>
          <a:xfrm>
            <a:off x="943346" y="1882303"/>
            <a:ext cx="1900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>
                <a:latin typeface="Aptos Narrow" panose="020B0004020202020204" pitchFamily="34" charset="0"/>
              </a:rPr>
              <a:t>Create 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Generate  </a:t>
            </a:r>
            <a:r>
              <a:rPr lang="de-CH" sz="1100" b="1" dirty="0" err="1">
                <a:latin typeface="Aptos Narrow" panose="020B0004020202020204" pitchFamily="34" charset="0"/>
              </a:rPr>
              <a:t>concert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408B8A8-B6AD-499C-A1A8-573AE0E2DB97}"/>
              </a:ext>
            </a:extLst>
          </p:cNvPr>
          <p:cNvSpPr/>
          <p:nvPr/>
        </p:nvSpPr>
        <p:spPr>
          <a:xfrm>
            <a:off x="3531861" y="1609162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0D62D5B-AF25-9B0B-50F1-9008290B37FA}"/>
              </a:ext>
            </a:extLst>
          </p:cNvPr>
          <p:cNvSpPr/>
          <p:nvPr/>
        </p:nvSpPr>
        <p:spPr>
          <a:xfrm>
            <a:off x="3850976" y="206374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9D32D8B-A66B-20F1-A858-317E002CC6DE}"/>
              </a:ext>
            </a:extLst>
          </p:cNvPr>
          <p:cNvSpPr txBox="1"/>
          <p:nvPr/>
        </p:nvSpPr>
        <p:spPr>
          <a:xfrm>
            <a:off x="3355285" y="2371162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561AA5-955A-1D7C-E08B-A89A3F97DDCD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3900217" y="3740982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3C2DE4A-84E3-A53E-DCE4-0AB299D9ADBF}"/>
              </a:ext>
            </a:extLst>
          </p:cNvPr>
          <p:cNvCxnSpPr>
            <a:cxnSpLocks/>
          </p:cNvCxnSpPr>
          <p:nvPr/>
        </p:nvCxnSpPr>
        <p:spPr>
          <a:xfrm>
            <a:off x="2056863" y="3928493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050FB368-07BC-DB05-1FC7-0E3EBEE55006}"/>
              </a:ext>
            </a:extLst>
          </p:cNvPr>
          <p:cNvSpPr/>
          <p:nvPr/>
        </p:nvSpPr>
        <p:spPr>
          <a:xfrm>
            <a:off x="3038905" y="3436690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96BD3A3-8D3F-3D88-4187-FDF1BB3CD93A}"/>
              </a:ext>
            </a:extLst>
          </p:cNvPr>
          <p:cNvCxnSpPr>
            <a:cxnSpLocks/>
          </p:cNvCxnSpPr>
          <p:nvPr/>
        </p:nvCxnSpPr>
        <p:spPr>
          <a:xfrm flipV="1">
            <a:off x="2485163" y="39284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7A1C652-E638-744C-8A05-9F38F38032B5}"/>
              </a:ext>
            </a:extLst>
          </p:cNvPr>
          <p:cNvCxnSpPr>
            <a:cxnSpLocks/>
          </p:cNvCxnSpPr>
          <p:nvPr/>
        </p:nvCxnSpPr>
        <p:spPr>
          <a:xfrm flipV="1">
            <a:off x="3820879" y="3935631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897F1F-1C47-F3E4-CBE0-2BA24083BAC2}"/>
              </a:ext>
            </a:extLst>
          </p:cNvPr>
          <p:cNvCxnSpPr>
            <a:cxnSpLocks/>
          </p:cNvCxnSpPr>
          <p:nvPr/>
        </p:nvCxnSpPr>
        <p:spPr>
          <a:xfrm flipV="1">
            <a:off x="6002919" y="3928554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5AFF8F7-8DA7-3B65-E48E-E60EA01872CD}"/>
              </a:ext>
            </a:extLst>
          </p:cNvPr>
          <p:cNvCxnSpPr>
            <a:cxnSpLocks/>
          </p:cNvCxnSpPr>
          <p:nvPr/>
        </p:nvCxnSpPr>
        <p:spPr>
          <a:xfrm flipV="1">
            <a:off x="3142844" y="39379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7E1FFF3-0A6C-0D94-28BC-A29D185830E4}"/>
              </a:ext>
            </a:extLst>
          </p:cNvPr>
          <p:cNvCxnSpPr>
            <a:cxnSpLocks/>
          </p:cNvCxnSpPr>
          <p:nvPr/>
        </p:nvCxnSpPr>
        <p:spPr>
          <a:xfrm flipV="1">
            <a:off x="4761528" y="3928493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1AD23C6-B1E0-0611-A4B0-98534FF966FF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271631" y="3928807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11B9CD02-F7AE-D875-9CE6-3A3A9D4D343C}"/>
              </a:ext>
            </a:extLst>
          </p:cNvPr>
          <p:cNvSpPr/>
          <p:nvPr/>
        </p:nvSpPr>
        <p:spPr>
          <a:xfrm>
            <a:off x="3506720" y="4892723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CEB5B22-BE5B-BB58-4A9E-9D506CA027C7}"/>
              </a:ext>
            </a:extLst>
          </p:cNvPr>
          <p:cNvSpPr/>
          <p:nvPr/>
        </p:nvSpPr>
        <p:spPr>
          <a:xfrm>
            <a:off x="3825835" y="534730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32B2983-8C58-591B-707F-0669270D774C}"/>
              </a:ext>
            </a:extLst>
          </p:cNvPr>
          <p:cNvSpPr txBox="1"/>
          <p:nvPr/>
        </p:nvSpPr>
        <p:spPr>
          <a:xfrm>
            <a:off x="3330144" y="5654723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3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29A542F-125E-D293-9266-85BB2EED76EB}"/>
              </a:ext>
            </a:extLst>
          </p:cNvPr>
          <p:cNvSpPr txBox="1"/>
          <p:nvPr/>
        </p:nvSpPr>
        <p:spPr>
          <a:xfrm>
            <a:off x="6277251" y="557709"/>
            <a:ext cx="545408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800" b="1" dirty="0"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  <a:p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&lt;Year&gt;2025&lt;/Year&gt;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&lt;Month&gt;1&lt;/Month&gt;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&lt;Day&gt;11&lt;/Day&gt;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&lt;Place&gt;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Spagi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by Marcello&lt;/Place&gt;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&lt;Street&gt;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Metzgergasse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8&lt;/Street&gt;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&lt;City&gt;5000 Aarau&lt;/City&gt;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&gt;Oliver …&lt;/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&lt;Prices&gt;Eintritt: ..&lt;/Prices&gt;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&gt;Für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Reserv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…&lt;/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985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C5A779-816E-3E09-B64C-F5F1EAF0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834"/>
            <a:ext cx="12192000" cy="59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7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7CA3C3D-C39A-BD3C-4464-718D814A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6" y="776619"/>
            <a:ext cx="10571428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51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67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4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49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Breitbild</PresentationFormat>
  <Paragraphs>62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 Narrow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147</cp:revision>
  <cp:lastPrinted>2025-05-29T15:15:39Z</cp:lastPrinted>
  <dcterms:created xsi:type="dcterms:W3CDTF">2020-04-04T07:27:22Z</dcterms:created>
  <dcterms:modified xsi:type="dcterms:W3CDTF">2025-05-29T15:29:55Z</dcterms:modified>
</cp:coreProperties>
</file>