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7" r:id="rId4"/>
    <p:sldId id="266" r:id="rId5"/>
    <p:sldId id="257" r:id="rId6"/>
    <p:sldId id="264" r:id="rId7"/>
    <p:sldId id="256" r:id="rId8"/>
    <p:sldId id="260" r:id="rId9"/>
    <p:sldId id="261" r:id="rId10"/>
    <p:sldId id="263" r:id="rId11"/>
    <p:sldId id="265" r:id="rId12"/>
    <p:sldId id="258" r:id="rId13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02.06.2025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57CFFB-3681-D5F4-E468-0C299D38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2" y="2081381"/>
            <a:ext cx="2638095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SeasonToEventProgramXml.js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180110" y="997779"/>
            <a:ext cx="46654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180110" y="1568248"/>
            <a:ext cx="4665406" cy="49156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exitence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season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g_season_to_event_data.m_season_xml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start file with tag &lt;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UtilServer.saveDirFile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Append event XML records with data from season XML records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Shorten band names in interaction with user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544034-4CB0-7421-E984-56CFE2F42B7E}"/>
              </a:ext>
            </a:extLst>
          </p:cNvPr>
          <p:cNvSpPr/>
          <p:nvPr/>
        </p:nvSpPr>
        <p:spPr>
          <a:xfrm>
            <a:off x="753620" y="270414"/>
            <a:ext cx="4057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15AF3A7-8F2C-18A0-9575-87F4CA364F68}"/>
              </a:ext>
            </a:extLst>
          </p:cNvPr>
          <p:cNvSpPr/>
          <p:nvPr/>
        </p:nvSpPr>
        <p:spPr>
          <a:xfrm>
            <a:off x="753620" y="840882"/>
            <a:ext cx="4057372" cy="57467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current, previous or next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Reservation (Release) 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(Development)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EventProgram.xml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m_event_program_callback_fctn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Callback function name for the event program file creation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m_abs_event_program_url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Absolute URL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m_abs_result_dir_url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m_rel_event_program_dir_url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m_rel_event_files_dir_url</a:t>
            </a:r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m_input_data_ok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 if the input data is 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m_season_start_year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m_event_object_index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index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m_event_xml_array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recursive loop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m_event_xml_array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Array with event XML objects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m_file_name_add_str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'Salmen’;</a:t>
            </a:r>
          </a:p>
          <a:p>
            <a:r>
              <a:rPr lang="fr-FR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m_event_files_sub_dir</a:t>
            </a:r>
            <a:endParaRPr lang="fr-FR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Subdirectory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5517572" y="187288"/>
            <a:ext cx="6674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08DB3-A645-AC9B-6568-85F23F06607B}"/>
              </a:ext>
            </a:extLst>
          </p:cNvPr>
          <p:cNvSpPr txBox="1"/>
          <p:nvPr/>
        </p:nvSpPr>
        <p:spPr>
          <a:xfrm>
            <a:off x="4920264" y="6016212"/>
            <a:ext cx="4057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g_new_season_files_data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ReservationNewSeasonData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(…) 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85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B0E4C48-E5E3-50B0-722E-1FF60AA68ED7}"/>
              </a:ext>
            </a:extLst>
          </p:cNvPr>
          <p:cNvSpPr/>
          <p:nvPr/>
        </p:nvSpPr>
        <p:spPr>
          <a:xfrm>
            <a:off x="3974800" y="1444587"/>
            <a:ext cx="32260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2BD684-42AF-27A2-400D-704893551E18}"/>
              </a:ext>
            </a:extLst>
          </p:cNvPr>
          <p:cNvSpPr/>
          <p:nvPr/>
        </p:nvSpPr>
        <p:spPr>
          <a:xfrm>
            <a:off x="3974800" y="2015056"/>
            <a:ext cx="3226099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main directory name: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Reservation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i_main_dir_name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result directory name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m_data_is_valid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Flag telling if the input data is valid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dataIsValid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data is 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5EE7E9-B8FA-E371-42E7-81970FCB10AB}"/>
              </a:ext>
            </a:extLst>
          </p:cNvPr>
          <p:cNvSpPr/>
          <p:nvPr/>
        </p:nvSpPr>
        <p:spPr>
          <a:xfrm>
            <a:off x="78209" y="1444587"/>
            <a:ext cx="373525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NewSeasonStorage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F64E2-5A34-AB99-E7A3-FF365B4615A9}"/>
              </a:ext>
            </a:extLst>
          </p:cNvPr>
          <p:cNvSpPr/>
          <p:nvPr/>
        </p:nvSpPr>
        <p:spPr>
          <a:xfrm>
            <a:off x="78209" y="2015056"/>
            <a:ext cx="3735254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Sets the new season data as windows local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the new season data as windows  session storage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(not yet used)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local storage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session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storage variables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 session variables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result directory 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295F38-065D-A891-D7C1-514EC6314162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NewSeasonStorage.js</a:t>
            </a:r>
          </a:p>
        </p:txBody>
      </p:sp>
    </p:spTree>
    <p:extLst>
      <p:ext uri="{BB962C8B-B14F-4D97-AF65-F5344CB8AC3E}">
        <p14:creationId xmlns:p14="http://schemas.microsoft.com/office/powerpoint/2010/main" val="381695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43346" y="1882303"/>
            <a:ext cx="1900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Create 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Generate  </a:t>
            </a:r>
            <a:r>
              <a:rPr lang="de-CH" sz="1100" b="1" dirty="0" err="1">
                <a:latin typeface="Aptos Narrow" panose="020B0004020202020204" pitchFamily="34" charset="0"/>
              </a:rPr>
              <a:t>concert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9B46FE5-9291-443A-8F64-41C8AB55C8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60933" y="1847129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CEDFE9-B62F-84CB-E04E-735E94E052AD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686655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4668978-EE6B-9681-E232-3DB19417B27F}"/>
              </a:ext>
            </a:extLst>
          </p:cNvPr>
          <p:cNvSpPr/>
          <p:nvPr/>
        </p:nvSpPr>
        <p:spPr>
          <a:xfrm>
            <a:off x="1825343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78F7FC-86B1-5253-C4F1-F56DB609A310}"/>
              </a:ext>
            </a:extLst>
          </p:cNvPr>
          <p:cNvCxnSpPr>
            <a:cxnSpLocks/>
          </p:cNvCxnSpPr>
          <p:nvPr/>
        </p:nvCxnSpPr>
        <p:spPr>
          <a:xfrm flipV="1">
            <a:off x="2170895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E918D2-4A44-C120-ED15-997B4C3A73EB}"/>
              </a:ext>
            </a:extLst>
          </p:cNvPr>
          <p:cNvCxnSpPr>
            <a:cxnSpLocks/>
          </p:cNvCxnSpPr>
          <p:nvPr/>
        </p:nvCxnSpPr>
        <p:spPr>
          <a:xfrm flipV="1">
            <a:off x="2492959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FBFFCA-9FEF-D2A9-C489-F92E31E658B5}"/>
              </a:ext>
            </a:extLst>
          </p:cNvPr>
          <p:cNvCxnSpPr>
            <a:cxnSpLocks/>
          </p:cNvCxnSpPr>
          <p:nvPr/>
        </p:nvCxnSpPr>
        <p:spPr>
          <a:xfrm flipV="1">
            <a:off x="1483024" y="1849474"/>
            <a:ext cx="9836" cy="46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7B2A5E-537F-3BA5-47C0-BE46BBD1B216}"/>
              </a:ext>
            </a:extLst>
          </p:cNvPr>
          <p:cNvCxnSpPr>
            <a:cxnSpLocks/>
          </p:cNvCxnSpPr>
          <p:nvPr/>
        </p:nvCxnSpPr>
        <p:spPr>
          <a:xfrm flipV="1">
            <a:off x="1776865" y="1839991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2151336-96BC-50AF-3F1B-9E837982215F}"/>
              </a:ext>
            </a:extLst>
          </p:cNvPr>
          <p:cNvCxnSpPr>
            <a:cxnSpLocks/>
          </p:cNvCxnSpPr>
          <p:nvPr/>
        </p:nvCxnSpPr>
        <p:spPr>
          <a:xfrm flipV="1">
            <a:off x="3111544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632B80F-B094-34C4-8C71-A71AA322A512}"/>
              </a:ext>
            </a:extLst>
          </p:cNvPr>
          <p:cNvCxnSpPr>
            <a:cxnSpLocks/>
          </p:cNvCxnSpPr>
          <p:nvPr/>
        </p:nvCxnSpPr>
        <p:spPr>
          <a:xfrm>
            <a:off x="1299651" y="1833923"/>
            <a:ext cx="1905996" cy="1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F0C075D-3195-6251-DB83-4377DB497D62}"/>
              </a:ext>
            </a:extLst>
          </p:cNvPr>
          <p:cNvSpPr/>
          <p:nvPr/>
        </p:nvSpPr>
        <p:spPr>
          <a:xfrm>
            <a:off x="2170894" y="2312104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8DA822-6904-27DC-9475-FCE9E6949D5E}"/>
              </a:ext>
            </a:extLst>
          </p:cNvPr>
          <p:cNvSpPr/>
          <p:nvPr/>
        </p:nvSpPr>
        <p:spPr>
          <a:xfrm>
            <a:off x="2415137" y="2766688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D427FD9-8750-DD28-A2DC-10FA5A7C9536}"/>
              </a:ext>
            </a:extLst>
          </p:cNvPr>
          <p:cNvSpPr txBox="1"/>
          <p:nvPr/>
        </p:nvSpPr>
        <p:spPr>
          <a:xfrm>
            <a:off x="2170894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2" name="Flussdiagramm: Karte 1">
            <a:extLst>
              <a:ext uri="{FF2B5EF4-FFF2-40B4-BE49-F238E27FC236}">
                <a16:creationId xmlns:a16="http://schemas.microsoft.com/office/drawing/2014/main" id="{98E69E8C-8896-30DD-5FA9-D986138C67CB}"/>
              </a:ext>
            </a:extLst>
          </p:cNvPr>
          <p:cNvSpPr/>
          <p:nvPr/>
        </p:nvSpPr>
        <p:spPr>
          <a:xfrm>
            <a:off x="511492" y="2312103"/>
            <a:ext cx="1626355" cy="26160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F9BA28-2FBF-8BE3-D4DF-C8F5B0BF6E3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361058" y="1852450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99A0DFD-FDC9-7A18-3535-BBFD2C63E6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7880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D27DE18-9C8E-56A9-3940-EA8B9F98103F}"/>
              </a:ext>
            </a:extLst>
          </p:cNvPr>
          <p:cNvSpPr/>
          <p:nvPr/>
        </p:nvSpPr>
        <p:spPr>
          <a:xfrm>
            <a:off x="4736568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54CF53-BAA4-DA87-A6D4-C8F11109AD2D}"/>
              </a:ext>
            </a:extLst>
          </p:cNvPr>
          <p:cNvCxnSpPr>
            <a:cxnSpLocks/>
          </p:cNvCxnSpPr>
          <p:nvPr/>
        </p:nvCxnSpPr>
        <p:spPr>
          <a:xfrm flipV="1">
            <a:off x="5082120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8E88C15-D002-28BE-966D-47CF76A796FB}"/>
              </a:ext>
            </a:extLst>
          </p:cNvPr>
          <p:cNvCxnSpPr>
            <a:cxnSpLocks/>
          </p:cNvCxnSpPr>
          <p:nvPr/>
        </p:nvCxnSpPr>
        <p:spPr>
          <a:xfrm flipV="1">
            <a:off x="5404184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7267691-D0DD-A71D-D33C-D89235D9CCC0}"/>
              </a:ext>
            </a:extLst>
          </p:cNvPr>
          <p:cNvCxnSpPr>
            <a:cxnSpLocks/>
          </p:cNvCxnSpPr>
          <p:nvPr/>
        </p:nvCxnSpPr>
        <p:spPr>
          <a:xfrm flipV="1">
            <a:off x="6022769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BB3409-BECE-7A5A-C0A4-14E2EDC2F5E2}"/>
              </a:ext>
            </a:extLst>
          </p:cNvPr>
          <p:cNvCxnSpPr>
            <a:cxnSpLocks/>
          </p:cNvCxnSpPr>
          <p:nvPr/>
        </p:nvCxnSpPr>
        <p:spPr>
          <a:xfrm flipV="1">
            <a:off x="4210876" y="1815199"/>
            <a:ext cx="2159180" cy="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B129754-70ED-5137-4726-388A64D39DC9}"/>
              </a:ext>
            </a:extLst>
          </p:cNvPr>
          <p:cNvSpPr/>
          <p:nvPr/>
        </p:nvSpPr>
        <p:spPr>
          <a:xfrm>
            <a:off x="5671019" y="2317425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5F603C-15F0-3278-0B83-3EF77065FED4}"/>
              </a:ext>
            </a:extLst>
          </p:cNvPr>
          <p:cNvSpPr/>
          <p:nvPr/>
        </p:nvSpPr>
        <p:spPr>
          <a:xfrm>
            <a:off x="5915262" y="277200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58A0976-F21A-9420-58B7-FF714F9241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39529" y="1851828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64F936B-F265-124D-E36A-AD449DE9D460}"/>
              </a:ext>
            </a:extLst>
          </p:cNvPr>
          <p:cNvSpPr/>
          <p:nvPr/>
        </p:nvSpPr>
        <p:spPr>
          <a:xfrm>
            <a:off x="4049490" y="2316803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10D3B2-C844-BD2D-5BD8-4B5E6FFDA73C}"/>
              </a:ext>
            </a:extLst>
          </p:cNvPr>
          <p:cNvSpPr/>
          <p:nvPr/>
        </p:nvSpPr>
        <p:spPr>
          <a:xfrm>
            <a:off x="4293733" y="277138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B92027-278A-F5C9-199B-7FDDDBB984B6}"/>
              </a:ext>
            </a:extLst>
          </p:cNvPr>
          <p:cNvSpPr txBox="1"/>
          <p:nvPr/>
        </p:nvSpPr>
        <p:spPr>
          <a:xfrm>
            <a:off x="4055492" y="3036169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3DA5EE-F4AB-6B84-B7A1-A9855E39AE19}"/>
              </a:ext>
            </a:extLst>
          </p:cNvPr>
          <p:cNvSpPr txBox="1"/>
          <p:nvPr/>
        </p:nvSpPr>
        <p:spPr>
          <a:xfrm>
            <a:off x="5646285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FE9E633-ECA6-107A-6942-47E510E2E2D6}"/>
              </a:ext>
            </a:extLst>
          </p:cNvPr>
          <p:cNvCxnSpPr>
            <a:cxnSpLocks/>
          </p:cNvCxnSpPr>
          <p:nvPr/>
        </p:nvCxnSpPr>
        <p:spPr>
          <a:xfrm flipH="1" flipV="1">
            <a:off x="2686654" y="1160183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89EF663-33B7-570B-FDD2-D4EDBFA5CD47}"/>
              </a:ext>
            </a:extLst>
          </p:cNvPr>
          <p:cNvCxnSpPr>
            <a:cxnSpLocks/>
          </p:cNvCxnSpPr>
          <p:nvPr/>
        </p:nvCxnSpPr>
        <p:spPr>
          <a:xfrm flipH="1" flipV="1">
            <a:off x="5643991" y="1148218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39E2EE-D230-CFFB-9093-F8E9A2BEABB7}"/>
              </a:ext>
            </a:extLst>
          </p:cNvPr>
          <p:cNvCxnSpPr>
            <a:cxnSpLocks/>
          </p:cNvCxnSpPr>
          <p:nvPr/>
        </p:nvCxnSpPr>
        <p:spPr>
          <a:xfrm flipV="1">
            <a:off x="2686654" y="1157838"/>
            <a:ext cx="3269067" cy="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76D4DEA-DAB6-D202-1DE2-B8553D6A1136}"/>
              </a:ext>
            </a:extLst>
          </p:cNvPr>
          <p:cNvSpPr/>
          <p:nvPr/>
        </p:nvSpPr>
        <p:spPr>
          <a:xfrm>
            <a:off x="3883906" y="72376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24BD8E-4971-665F-DC8C-370E4DB3C1A3}"/>
              </a:ext>
            </a:extLst>
          </p:cNvPr>
          <p:cNvCxnSpPr>
            <a:cxnSpLocks/>
          </p:cNvCxnSpPr>
          <p:nvPr/>
        </p:nvCxnSpPr>
        <p:spPr>
          <a:xfrm flipH="1" flipV="1">
            <a:off x="4319311" y="99499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A542F-125E-D293-9266-85BB2EED76EB}"/>
              </a:ext>
            </a:extLst>
          </p:cNvPr>
          <p:cNvSpPr txBox="1"/>
          <p:nvPr/>
        </p:nvSpPr>
        <p:spPr>
          <a:xfrm>
            <a:off x="2609260" y="557709"/>
            <a:ext cx="54540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C5A779-816E-3E09-B64C-F5F1EAF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34"/>
            <a:ext cx="12192000" cy="5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Breitbild</PresentationFormat>
  <Paragraphs>200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157</cp:revision>
  <cp:lastPrinted>2025-06-02T04:24:35Z</cp:lastPrinted>
  <dcterms:created xsi:type="dcterms:W3CDTF">2020-04-04T07:27:22Z</dcterms:created>
  <dcterms:modified xsi:type="dcterms:W3CDTF">2025-06-02T08:33:55Z</dcterms:modified>
</cp:coreProperties>
</file>