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83" r:id="rId4"/>
    <p:sldId id="265" r:id="rId5"/>
    <p:sldId id="266" r:id="rId6"/>
    <p:sldId id="284" r:id="rId7"/>
    <p:sldId id="285" r:id="rId8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29.11.2024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29.11.2024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29.11.2024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29.11.2024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29.11.2024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29.11.2024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29.11.2024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29.11.2024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29.11.2024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29.11.2024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29.11.2024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29.11.2024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47AEC8D-0677-6C46-CA8A-A7BCA61D56EA}"/>
              </a:ext>
            </a:extLst>
          </p:cNvPr>
          <p:cNvCxnSpPr>
            <a:cxnSpLocks/>
          </p:cNvCxnSpPr>
          <p:nvPr/>
        </p:nvCxnSpPr>
        <p:spPr>
          <a:xfrm flipV="1">
            <a:off x="2202843" y="1414092"/>
            <a:ext cx="0" cy="5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97C415C-8451-46A5-ED1B-E4B0BE54CB7B}"/>
              </a:ext>
            </a:extLst>
          </p:cNvPr>
          <p:cNvCxnSpPr>
            <a:cxnSpLocks/>
          </p:cNvCxnSpPr>
          <p:nvPr/>
        </p:nvCxnSpPr>
        <p:spPr>
          <a:xfrm flipV="1">
            <a:off x="3870434" y="61620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1785033" y="140377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1780049" y="1403466"/>
            <a:ext cx="4556873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4398053" y="1580908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3248621" y="343067"/>
            <a:ext cx="14841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937124" y="1575472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6B0ECF1-304E-6207-17BD-0CD69CE22F8F}"/>
              </a:ext>
            </a:extLst>
          </p:cNvPr>
          <p:cNvSpPr/>
          <p:nvPr/>
        </p:nvSpPr>
        <p:spPr>
          <a:xfrm>
            <a:off x="5282947" y="1587047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4804969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5622219" y="140378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1089979" y="1963593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ReservationSeason.htm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A59FFC5-6ABB-C4B6-6030-2AF211B03896}"/>
              </a:ext>
            </a:extLst>
          </p:cNvPr>
          <p:cNvSpPr/>
          <p:nvPr/>
        </p:nvSpPr>
        <p:spPr>
          <a:xfrm>
            <a:off x="3248906" y="938130"/>
            <a:ext cx="12567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AC2F005-4A15-133F-192F-D76DCD9B3E55}"/>
              </a:ext>
            </a:extLst>
          </p:cNvPr>
          <p:cNvCxnSpPr>
            <a:cxnSpLocks/>
          </p:cNvCxnSpPr>
          <p:nvPr/>
        </p:nvCxnSpPr>
        <p:spPr>
          <a:xfrm>
            <a:off x="2154621" y="769884"/>
            <a:ext cx="3835461" cy="33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59180C8-B7E1-527B-DEC9-69490481F1EF}"/>
              </a:ext>
            </a:extLst>
          </p:cNvPr>
          <p:cNvCxnSpPr>
            <a:cxnSpLocks/>
          </p:cNvCxnSpPr>
          <p:nvPr/>
        </p:nvCxnSpPr>
        <p:spPr>
          <a:xfrm flipV="1">
            <a:off x="3864375" y="78302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06145A17-4E68-6CBD-7262-D06EDB109817}"/>
              </a:ext>
            </a:extLst>
          </p:cNvPr>
          <p:cNvCxnSpPr>
            <a:cxnSpLocks/>
          </p:cNvCxnSpPr>
          <p:nvPr/>
        </p:nvCxnSpPr>
        <p:spPr>
          <a:xfrm flipV="1">
            <a:off x="3141774" y="7698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44A4AD6-E92C-C9A4-8F8C-C8F65F23A6B2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869622" y="1219207"/>
            <a:ext cx="447" cy="117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</p:cNvCxnSpPr>
          <p:nvPr/>
        </p:nvCxnSpPr>
        <p:spPr>
          <a:xfrm flipV="1">
            <a:off x="6336922" y="14140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85034F0-8713-3BC6-9DC7-59374CA095F1}"/>
              </a:ext>
            </a:extLst>
          </p:cNvPr>
          <p:cNvCxnSpPr>
            <a:cxnSpLocks/>
          </p:cNvCxnSpPr>
          <p:nvPr/>
        </p:nvCxnSpPr>
        <p:spPr>
          <a:xfrm flipV="1">
            <a:off x="2455026" y="78302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8347B01-3320-57A8-E4FA-8140580FABD7}"/>
              </a:ext>
            </a:extLst>
          </p:cNvPr>
          <p:cNvCxnSpPr>
            <a:cxnSpLocks/>
          </p:cNvCxnSpPr>
          <p:nvPr/>
        </p:nvCxnSpPr>
        <p:spPr>
          <a:xfrm flipV="1">
            <a:off x="5802563" y="8093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1E785D-F751-DED1-6C89-A478ECD3129D}"/>
              </a:ext>
            </a:extLst>
          </p:cNvPr>
          <p:cNvCxnSpPr>
            <a:cxnSpLocks/>
          </p:cNvCxnSpPr>
          <p:nvPr/>
        </p:nvCxnSpPr>
        <p:spPr>
          <a:xfrm flipV="1">
            <a:off x="5298067" y="7987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5990082" y="158950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1643144" y="28560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 flipV="1">
            <a:off x="1638160" y="2846003"/>
            <a:ext cx="5324970" cy="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4E93F00-6290-310A-AF42-FDE113ECA1B2}"/>
              </a:ext>
            </a:extLst>
          </p:cNvPr>
          <p:cNvCxnSpPr>
            <a:cxnSpLocks/>
          </p:cNvCxnSpPr>
          <p:nvPr/>
        </p:nvCxnSpPr>
        <p:spPr>
          <a:xfrm flipV="1">
            <a:off x="4526817" y="28488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518A1A3-8F3E-8B03-17C5-9CC8AA72E97D}"/>
              </a:ext>
            </a:extLst>
          </p:cNvPr>
          <p:cNvCxnSpPr>
            <a:cxnSpLocks/>
          </p:cNvCxnSpPr>
          <p:nvPr/>
        </p:nvCxnSpPr>
        <p:spPr>
          <a:xfrm flipV="1">
            <a:off x="5363945" y="28560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3117528" y="2390375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2973938" y="2234707"/>
            <a:ext cx="2390007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5196545" y="22347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2999885" y="22221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72442400-1054-3FEC-FF99-73B6DA001AD4}"/>
              </a:ext>
            </a:extLst>
          </p:cNvPr>
          <p:cNvCxnSpPr>
            <a:cxnSpLocks/>
          </p:cNvCxnSpPr>
          <p:nvPr/>
        </p:nvCxnSpPr>
        <p:spPr>
          <a:xfrm flipV="1">
            <a:off x="3864375" y="266351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BEB3EDA-DBC7-BE20-99B7-75441317D074}"/>
              </a:ext>
            </a:extLst>
          </p:cNvPr>
          <p:cNvCxnSpPr>
            <a:cxnSpLocks/>
          </p:cNvCxnSpPr>
          <p:nvPr/>
        </p:nvCxnSpPr>
        <p:spPr>
          <a:xfrm flipV="1">
            <a:off x="3502800" y="2856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3E2AE81-BF7E-C9E6-86A8-561DEFF3921B}"/>
              </a:ext>
            </a:extLst>
          </p:cNvPr>
          <p:cNvCxnSpPr>
            <a:cxnSpLocks/>
          </p:cNvCxnSpPr>
          <p:nvPr/>
        </p:nvCxnSpPr>
        <p:spPr>
          <a:xfrm flipV="1">
            <a:off x="6952356" y="28558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6062837" y="284600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2595105-FEFA-4CD5-B185-8A4714FF18D1}"/>
              </a:ext>
            </a:extLst>
          </p:cNvPr>
          <p:cNvSpPr/>
          <p:nvPr/>
        </p:nvSpPr>
        <p:spPr>
          <a:xfrm>
            <a:off x="9863400" y="2269796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884E46-6D7C-E024-E50C-4BA43D097645}"/>
              </a:ext>
            </a:extLst>
          </p:cNvPr>
          <p:cNvSpPr/>
          <p:nvPr/>
        </p:nvSpPr>
        <p:spPr>
          <a:xfrm>
            <a:off x="10875886" y="2264999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4482334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DD4C6D50-48D3-1ABC-0597-4B799DEF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88" y="713056"/>
            <a:ext cx="4733333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19D2C6-EC7D-E80A-7E30-B631DC9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77" y="480149"/>
            <a:ext cx="3983851" cy="62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Breitbild</PresentationFormat>
  <Paragraphs>48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96</cp:revision>
  <cp:lastPrinted>2024-10-31T17:11:33Z</cp:lastPrinted>
  <dcterms:created xsi:type="dcterms:W3CDTF">2020-04-04T07:27:22Z</dcterms:created>
  <dcterms:modified xsi:type="dcterms:W3CDTF">2024-11-29T17:38:59Z</dcterms:modified>
</cp:coreProperties>
</file>