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67" r:id="rId4"/>
    <p:sldId id="270" r:id="rId5"/>
    <p:sldId id="283" r:id="rId6"/>
    <p:sldId id="289" r:id="rId7"/>
    <p:sldId id="284" r:id="rId8"/>
    <p:sldId id="288" r:id="rId9"/>
    <p:sldId id="286" r:id="rId10"/>
    <p:sldId id="287" r:id="rId11"/>
    <p:sldId id="290" r:id="rId12"/>
    <p:sldId id="292" r:id="rId13"/>
    <p:sldId id="265" r:id="rId14"/>
    <p:sldId id="291" r:id="rId15"/>
    <p:sldId id="266" r:id="rId16"/>
    <p:sldId id="285" r:id="rId1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03.01.2025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Überblick Reservationssystem</a:t>
            </a:r>
          </a:p>
        </p:txBody>
      </p:sp>
      <p:sp>
        <p:nvSpPr>
          <p:cNvPr id="3" name="Flussdiagramm: Alternativer Prozess 2">
            <a:extLst>
              <a:ext uri="{FF2B5EF4-FFF2-40B4-BE49-F238E27FC236}">
                <a16:creationId xmlns:a16="http://schemas.microsoft.com/office/drawing/2014/main" id="{1DE62AB0-2BFF-9CDA-86B1-96DE1C18BE15}"/>
              </a:ext>
            </a:extLst>
          </p:cNvPr>
          <p:cNvSpPr/>
          <p:nvPr/>
        </p:nvSpPr>
        <p:spPr>
          <a:xfrm>
            <a:off x="482138" y="1161454"/>
            <a:ext cx="4480559" cy="3709804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as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Reservationssystem</a:t>
            </a:r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</Words>
  <Application>Microsoft Office PowerPoint</Application>
  <PresentationFormat>Breitbild</PresentationFormat>
  <Paragraphs>407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116</cp:revision>
  <cp:lastPrinted>2024-10-31T17:11:33Z</cp:lastPrinted>
  <dcterms:created xsi:type="dcterms:W3CDTF">2020-04-04T07:27:22Z</dcterms:created>
  <dcterms:modified xsi:type="dcterms:W3CDTF">2025-01-03T20:39:52Z</dcterms:modified>
</cp:coreProperties>
</file>