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3" r:id="rId3"/>
    <p:sldId id="270" r:id="rId4"/>
    <p:sldId id="286" r:id="rId5"/>
    <p:sldId id="284" r:id="rId6"/>
    <p:sldId id="285" r:id="rId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305215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187216" y="2305214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144762" y="2295009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776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187216" y="33776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134099" y="3346380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512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195690" y="44512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158655" y="442074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74681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186275" y="5274680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144762" y="5254163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</a:t>
            </a:r>
            <a:r>
              <a:rPr lang="de-CH" sz="1100" b="1" i="1" err="1"/>
              <a:t>unique</a:t>
            </a:r>
            <a:r>
              <a:rPr lang="de-CH" sz="1100" b="1"/>
              <a:t>_div_info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Optionally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dropdownGetDateFormat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dropdownSetDateFormatToIsoReverse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dropdownSetDateFormatToSwiss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dropdownDisplayDateAndNameInDropdown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dropdownDisplayOnlyNameInDropdown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7"/>
            <a:ext cx="3584648" cy="2382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127</cp:revision>
  <cp:lastPrinted>2024-10-31T17:11:33Z</cp:lastPrinted>
  <dcterms:created xsi:type="dcterms:W3CDTF">2020-04-04T07:27:22Z</dcterms:created>
  <dcterms:modified xsi:type="dcterms:W3CDTF">2024-12-21T10:34:54Z</dcterms:modified>
</cp:coreProperties>
</file>