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  <p:sldId id="289" r:id="rId4"/>
    <p:sldId id="290" r:id="rId5"/>
    <p:sldId id="267" r:id="rId6"/>
    <p:sldId id="283" r:id="rId7"/>
    <p:sldId id="270" r:id="rId8"/>
    <p:sldId id="286" r:id="rId9"/>
    <p:sldId id="284" r:id="rId10"/>
    <p:sldId id="285" r:id="rId11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1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04.01.2025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04.01.2025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04.01.2025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04.01.2025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04.01.2025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2FC172D-CD1F-ADB2-E464-AE13D060F8AA}"/>
              </a:ext>
            </a:extLst>
          </p:cNvPr>
          <p:cNvSpPr txBox="1"/>
          <p:nvPr/>
        </p:nvSpPr>
        <p:spPr>
          <a:xfrm>
            <a:off x="0" y="203243"/>
            <a:ext cx="12192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GUI Control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Ein Fenster zur Eingabe von Person-Daten für eine Reservation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78C40B5-DF19-EC1B-6FBE-B1B21B990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592" y="1115122"/>
            <a:ext cx="3385109" cy="451627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BF03D1E-1A93-01B6-5B55-51F439A22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602" y="1115122"/>
            <a:ext cx="2645343" cy="4516271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E38168D3-44F2-B91E-DAA5-8299F0D3229B}"/>
              </a:ext>
            </a:extLst>
          </p:cNvPr>
          <p:cNvSpPr/>
          <p:nvPr/>
        </p:nvSpPr>
        <p:spPr>
          <a:xfrm rot="233965">
            <a:off x="5537461" y="3749369"/>
            <a:ext cx="1114615" cy="3048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919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06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B25BFB7-45D9-98A9-BD49-673B9AEEF2C8}"/>
              </a:ext>
            </a:extLst>
          </p:cNvPr>
          <p:cNvSpPr txBox="1"/>
          <p:nvPr/>
        </p:nvSpPr>
        <p:spPr>
          <a:xfrm>
            <a:off x="0" y="203243"/>
            <a:ext cx="12192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GUI Control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Kann angepasst werden (Texte, Farben, …)</a:t>
            </a:r>
          </a:p>
          <a:p>
            <a:pPr algn="ctr"/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Elemente wie Dropdown, Preise, Info, … können weggenommen werden</a:t>
            </a:r>
          </a:p>
          <a:p>
            <a:pPr algn="ctr"/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Hat vorprogrammierte Texte in drei Sprachen (Deutsch, English, Schwedisch)</a:t>
            </a:r>
          </a:p>
          <a:p>
            <a:pPr algn="ctr"/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Kann implementiert auf  jede Homepage werden</a:t>
            </a:r>
          </a:p>
          <a:p>
            <a:pPr algn="ctr"/>
            <a:r>
              <a:rPr lang="de-CH" sz="1200" b="1" dirty="0">
                <a:latin typeface="Arial" panose="020B0604020202020204" pitchFamily="34" charset="0"/>
                <a:cs typeface="Arial" panose="020B0604020202020204" pitchFamily="34" charset="0"/>
              </a:rPr>
              <a:t>Es gibt eine Web Applikation mit der GUI Control (EventReservation.htm)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7855645-9DD2-3B0D-E788-DCA25DAF9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871" y="4095930"/>
            <a:ext cx="1612299" cy="101738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5B4A5FA-60FB-4F47-E0DE-652AD9854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871" y="1908591"/>
            <a:ext cx="1577813" cy="99583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560E03C-86A8-27B4-67A5-FF9886E15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516" y="2995795"/>
            <a:ext cx="1560567" cy="100876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68B657C-6E39-735F-C82E-FFCDFE98F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6109" y="1908592"/>
            <a:ext cx="1718635" cy="196701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F0019765-5EFC-E237-89F8-EF949DCBC9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3987" y="1908591"/>
            <a:ext cx="2413819" cy="323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6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23E6028-BDF8-E52F-5F9D-9AE11A96A5C9}"/>
              </a:ext>
            </a:extLst>
          </p:cNvPr>
          <p:cNvSpPr txBox="1"/>
          <p:nvPr/>
        </p:nvSpPr>
        <p:spPr>
          <a:xfrm>
            <a:off x="0" y="203243"/>
            <a:ext cx="12192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GUI Control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Textquellen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3A52F0C-EC9B-DF56-E524-1C19CCB29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653" y="1231411"/>
            <a:ext cx="3014042" cy="406142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632CF03-544B-A5D6-A07A-EDBFA0A385DC}"/>
              </a:ext>
            </a:extLst>
          </p:cNvPr>
          <p:cNvSpPr txBox="1"/>
          <p:nvPr/>
        </p:nvSpPr>
        <p:spPr>
          <a:xfrm>
            <a:off x="5784308" y="1174804"/>
            <a:ext cx="3544479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OrganisationEventProgram.xml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&lt;Year&gt;2025&lt;/Year&gt;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&lt;Month&gt;1&lt;/Month&gt;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&lt;Day&gt;11&lt;/Day&gt;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&lt;Place&gt;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Spagi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by Marcello&lt;/Place&gt;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&lt;Street&gt;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Metzgergasse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8&lt;/Street&gt;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&lt;City&gt;5000 Aarau&lt;/City&gt;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EventName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&gt;Oliver …&lt;/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EventName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&lt;Prices&gt;Eintritt: ..&lt;/Prices&gt;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&gt;Für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Reserv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…&lt;/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F22FCF-7E71-F585-2A5A-0C3E09CF2364}"/>
              </a:ext>
            </a:extLst>
          </p:cNvPr>
          <p:cNvSpPr txBox="1"/>
          <p:nvPr/>
        </p:nvSpPr>
        <p:spPr>
          <a:xfrm>
            <a:off x="5784308" y="3141448"/>
            <a:ext cx="313912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InputEventReservationText.js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defaultLabelName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setGerman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("Vorname und Nachname: *");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setEnglish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("First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*");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setSwedish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Förnamn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och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efternamn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*");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defaultInfoOpenReservation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setGerman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("Ein Tischplan ...");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setEnglish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("A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seating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plan ...");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setSwedish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("En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bordsplan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...");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952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D177E42-13A7-3329-A0A7-0AB733436168}"/>
              </a:ext>
            </a:extLst>
          </p:cNvPr>
          <p:cNvSpPr txBox="1"/>
          <p:nvPr/>
        </p:nvSpPr>
        <p:spPr>
          <a:xfrm>
            <a:off x="0" y="203243"/>
            <a:ext cx="12192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GUI Control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Klassen für die Implementation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6CC7CE7-E0DB-0FC2-DFAD-B628E4D8A060}"/>
              </a:ext>
            </a:extLst>
          </p:cNvPr>
          <p:cNvSpPr/>
          <p:nvPr/>
        </p:nvSpPr>
        <p:spPr>
          <a:xfrm>
            <a:off x="3032289" y="1269907"/>
            <a:ext cx="2981334" cy="6531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Input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3676E59-E866-7432-0DD7-581B72FB66C4}"/>
              </a:ext>
            </a:extLst>
          </p:cNvPr>
          <p:cNvSpPr/>
          <p:nvPr/>
        </p:nvSpPr>
        <p:spPr>
          <a:xfrm>
            <a:off x="6096000" y="1958063"/>
            <a:ext cx="2981334" cy="6531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EventProgramDropdown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5196614-B590-81DF-E6E6-52117D15C1E3}"/>
              </a:ext>
            </a:extLst>
          </p:cNvPr>
          <p:cNvSpPr/>
          <p:nvPr/>
        </p:nvSpPr>
        <p:spPr>
          <a:xfrm>
            <a:off x="3032289" y="1958063"/>
            <a:ext cx="2981334" cy="6531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InputEventReservationIdElement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Identities and objects of the form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A36E616-832B-6E7F-B90D-0884BFECD37F}"/>
              </a:ext>
            </a:extLst>
          </p:cNvPr>
          <p:cNvSpPr/>
          <p:nvPr/>
        </p:nvSpPr>
        <p:spPr>
          <a:xfrm>
            <a:off x="6096000" y="2646219"/>
            <a:ext cx="2981334" cy="6531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ReservationEventXml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Organizers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FD0000B-E767-0DEE-1533-EF9FEEBE56C5}"/>
              </a:ext>
            </a:extLst>
          </p:cNvPr>
          <p:cNvSpPr/>
          <p:nvPr/>
        </p:nvSpPr>
        <p:spPr>
          <a:xfrm>
            <a:off x="3032289" y="2646219"/>
            <a:ext cx="2981334" cy="6531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InputEventReservationStyle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 strings for the form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76D166B-2608-F796-E759-64153226683D}"/>
              </a:ext>
            </a:extLst>
          </p:cNvPr>
          <p:cNvSpPr/>
          <p:nvPr/>
        </p:nvSpPr>
        <p:spPr>
          <a:xfrm>
            <a:off x="3032289" y="3334375"/>
            <a:ext cx="2981334" cy="6531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InputEventReservationText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strings for the form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96C8195-D2E0-1456-1BB7-C480968DA60E}"/>
              </a:ext>
            </a:extLst>
          </p:cNvPr>
          <p:cNvSpPr/>
          <p:nvPr/>
        </p:nvSpPr>
        <p:spPr>
          <a:xfrm>
            <a:off x="6096000" y="1269907"/>
            <a:ext cx="2981334" cy="6531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global variable </a:t>
            </a:r>
          </a:p>
          <a:p>
            <a:pPr algn="ctr"/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g_input_xyz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70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65BF79B-0724-E3F4-301E-8245444362F1}"/>
              </a:ext>
            </a:extLst>
          </p:cNvPr>
          <p:cNvSpPr/>
          <p:nvPr/>
        </p:nvSpPr>
        <p:spPr>
          <a:xfrm>
            <a:off x="5706755" y="255145"/>
            <a:ext cx="4484159" cy="63288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765F298-6636-F429-0545-E060E7F40C5A}"/>
              </a:ext>
            </a:extLst>
          </p:cNvPr>
          <p:cNvSpPr txBox="1"/>
          <p:nvPr/>
        </p:nvSpPr>
        <p:spPr>
          <a:xfrm>
            <a:off x="5706755" y="24571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_input_form</a:t>
            </a:r>
            <a:endParaRPr lang="de-CH" b="1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5A2DD3A-BA08-AD05-9BD7-E64F882A07AC}"/>
              </a:ext>
            </a:extLst>
          </p:cNvPr>
          <p:cNvSpPr/>
          <p:nvPr/>
        </p:nvSpPr>
        <p:spPr>
          <a:xfrm>
            <a:off x="5759495" y="544702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98061E-65F2-CAA6-5C4F-73C7B8607EE9}"/>
              </a:ext>
            </a:extLst>
          </p:cNvPr>
          <p:cNvSpPr txBox="1"/>
          <p:nvPr/>
        </p:nvSpPr>
        <p:spPr>
          <a:xfrm>
            <a:off x="5797472" y="54298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_div_header</a:t>
            </a:r>
            <a:endParaRPr lang="de-CH" b="1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7122CE5-7D0A-1CBC-7B24-582BCEDF3688}"/>
              </a:ext>
            </a:extLst>
          </p:cNvPr>
          <p:cNvSpPr/>
          <p:nvPr/>
        </p:nvSpPr>
        <p:spPr>
          <a:xfrm>
            <a:off x="5781498" y="1273017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9E7A04F-8690-3186-C83C-09E20311A00C}"/>
              </a:ext>
            </a:extLst>
          </p:cNvPr>
          <p:cNvSpPr txBox="1"/>
          <p:nvPr/>
        </p:nvSpPr>
        <p:spPr>
          <a:xfrm>
            <a:off x="5744731" y="127615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_div_event_name</a:t>
            </a:r>
            <a:endParaRPr lang="de-CH" b="1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A0B6C1F-9932-D84C-909E-AAF83B2992FA}"/>
              </a:ext>
            </a:extLst>
          </p:cNvPr>
          <p:cNvSpPr/>
          <p:nvPr/>
        </p:nvSpPr>
        <p:spPr>
          <a:xfrm>
            <a:off x="5753205" y="920942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73C470C-D6B1-68DA-0ED8-66DF6C24E56B}"/>
              </a:ext>
            </a:extLst>
          </p:cNvPr>
          <p:cNvSpPr txBox="1"/>
          <p:nvPr/>
        </p:nvSpPr>
        <p:spPr>
          <a:xfrm>
            <a:off x="5716438" y="92407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_div_dropdown</a:t>
            </a:r>
            <a:endParaRPr lang="de-CH" b="1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65883E7-B26E-4400-1BBF-E2039136DFFC}"/>
              </a:ext>
            </a:extLst>
          </p:cNvPr>
          <p:cNvSpPr/>
          <p:nvPr/>
        </p:nvSpPr>
        <p:spPr>
          <a:xfrm>
            <a:off x="5781499" y="1785127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1676DB8-8059-3D3A-C35B-916B36A42C94}"/>
              </a:ext>
            </a:extLst>
          </p:cNvPr>
          <p:cNvSpPr txBox="1"/>
          <p:nvPr/>
        </p:nvSpPr>
        <p:spPr>
          <a:xfrm>
            <a:off x="5744732" y="178826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_div_label_name</a:t>
            </a:r>
            <a:endParaRPr lang="de-CH" b="1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6768BF7-5075-8022-52BA-A8AC2783D198}"/>
              </a:ext>
            </a:extLst>
          </p:cNvPr>
          <p:cNvSpPr/>
          <p:nvPr/>
        </p:nvSpPr>
        <p:spPr>
          <a:xfrm>
            <a:off x="5781499" y="2087405"/>
            <a:ext cx="4333462" cy="6683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5A4B214-048C-71C2-7F3D-9954EC27AD68}"/>
              </a:ext>
            </a:extLst>
          </p:cNvPr>
          <p:cNvSpPr txBox="1"/>
          <p:nvPr/>
        </p:nvSpPr>
        <p:spPr>
          <a:xfrm>
            <a:off x="5744731" y="2046738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_div_name_info</a:t>
            </a:r>
            <a:endParaRPr lang="de-CH" b="1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A968485-465F-6BE2-9227-9951F4E26193}"/>
              </a:ext>
            </a:extLst>
          </p:cNvPr>
          <p:cNvSpPr/>
          <p:nvPr/>
        </p:nvSpPr>
        <p:spPr>
          <a:xfrm>
            <a:off x="5820418" y="2288985"/>
            <a:ext cx="2098098" cy="409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A48E6E8-E1C6-67AB-3567-1A1672D0D597}"/>
              </a:ext>
            </a:extLst>
          </p:cNvPr>
          <p:cNvSpPr txBox="1"/>
          <p:nvPr/>
        </p:nvSpPr>
        <p:spPr>
          <a:xfrm>
            <a:off x="6096000" y="2238375"/>
            <a:ext cx="1423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_div_name</a:t>
            </a:r>
            <a:endParaRPr lang="de-CH" b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C88051F-9BD5-07BB-FED6-B280EF8E6000}"/>
              </a:ext>
            </a:extLst>
          </p:cNvPr>
          <p:cNvSpPr/>
          <p:nvPr/>
        </p:nvSpPr>
        <p:spPr>
          <a:xfrm>
            <a:off x="8016233" y="2305214"/>
            <a:ext cx="2025191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CD11632-E26D-9CAC-1D90-CDABE0AD81C2}"/>
              </a:ext>
            </a:extLst>
          </p:cNvPr>
          <p:cNvSpPr txBox="1"/>
          <p:nvPr/>
        </p:nvSpPr>
        <p:spPr>
          <a:xfrm>
            <a:off x="7993260" y="2281043"/>
            <a:ext cx="194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_div_info_name</a:t>
            </a:r>
            <a:endParaRPr lang="de-CH" b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DEB216-ED0B-6D0E-6AF9-D6F4D95F12F9}"/>
              </a:ext>
            </a:extLst>
          </p:cNvPr>
          <p:cNvSpPr/>
          <p:nvPr/>
        </p:nvSpPr>
        <p:spPr>
          <a:xfrm>
            <a:off x="5781499" y="2857595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65F5DE6-1931-6C7C-CE8C-FC932ABCB778}"/>
              </a:ext>
            </a:extLst>
          </p:cNvPr>
          <p:cNvSpPr txBox="1"/>
          <p:nvPr/>
        </p:nvSpPr>
        <p:spPr>
          <a:xfrm>
            <a:off x="5744732" y="286072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_div_label_email</a:t>
            </a:r>
            <a:endParaRPr lang="de-CH" b="1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B36E5D8-26FB-A20C-9AB3-E851D811B80E}"/>
              </a:ext>
            </a:extLst>
          </p:cNvPr>
          <p:cNvSpPr/>
          <p:nvPr/>
        </p:nvSpPr>
        <p:spPr>
          <a:xfrm>
            <a:off x="5781499" y="3159873"/>
            <a:ext cx="4333462" cy="6941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9AE6D97-3297-79C9-6C6E-F85508B15FE3}"/>
              </a:ext>
            </a:extLst>
          </p:cNvPr>
          <p:cNvSpPr txBox="1"/>
          <p:nvPr/>
        </p:nvSpPr>
        <p:spPr>
          <a:xfrm>
            <a:off x="5744731" y="31192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_div_email_info</a:t>
            </a:r>
            <a:endParaRPr lang="de-CH" b="1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8C5CF0-265F-7DAD-8BF9-D01864A7F546}"/>
              </a:ext>
            </a:extLst>
          </p:cNvPr>
          <p:cNvSpPr/>
          <p:nvPr/>
        </p:nvSpPr>
        <p:spPr>
          <a:xfrm>
            <a:off x="5820418" y="3340654"/>
            <a:ext cx="2098098" cy="4365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CEE31D2-C8AB-CC43-1CA7-968CF9C932CB}"/>
              </a:ext>
            </a:extLst>
          </p:cNvPr>
          <p:cNvSpPr txBox="1"/>
          <p:nvPr/>
        </p:nvSpPr>
        <p:spPr>
          <a:xfrm>
            <a:off x="6139152" y="3317510"/>
            <a:ext cx="1458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_div_email</a:t>
            </a:r>
            <a:endParaRPr lang="de-CH" b="1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7302402-2249-F3EA-1547-1A037371E6BA}"/>
              </a:ext>
            </a:extLst>
          </p:cNvPr>
          <p:cNvSpPr/>
          <p:nvPr/>
        </p:nvSpPr>
        <p:spPr>
          <a:xfrm>
            <a:off x="8016233" y="3377682"/>
            <a:ext cx="2025191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DDE1C51-76D7-1B77-2449-A76C09707A9C}"/>
              </a:ext>
            </a:extLst>
          </p:cNvPr>
          <p:cNvSpPr txBox="1"/>
          <p:nvPr/>
        </p:nvSpPr>
        <p:spPr>
          <a:xfrm>
            <a:off x="7986206" y="3361453"/>
            <a:ext cx="1805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_div_info_email</a:t>
            </a:r>
            <a:endParaRPr lang="de-CH" b="1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E79032F-5BD9-55D6-33D1-76A091841066}"/>
              </a:ext>
            </a:extLst>
          </p:cNvPr>
          <p:cNvSpPr/>
          <p:nvPr/>
        </p:nvSpPr>
        <p:spPr>
          <a:xfrm>
            <a:off x="5789973" y="3931195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F422D41F-16E7-B773-D83A-F7FDEFD5A98F}"/>
              </a:ext>
            </a:extLst>
          </p:cNvPr>
          <p:cNvSpPr txBox="1"/>
          <p:nvPr/>
        </p:nvSpPr>
        <p:spPr>
          <a:xfrm>
            <a:off x="5753206" y="393432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_div_label_remark</a:t>
            </a:r>
            <a:endParaRPr lang="de-CH" b="1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0FDC8D33-6606-EF49-17F9-43FF2DAC61CC}"/>
              </a:ext>
            </a:extLst>
          </p:cNvPr>
          <p:cNvSpPr/>
          <p:nvPr/>
        </p:nvSpPr>
        <p:spPr>
          <a:xfrm>
            <a:off x="5789973" y="4233473"/>
            <a:ext cx="4333462" cy="6941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1724646-96FB-0A28-10D3-1A031F0B85E9}"/>
              </a:ext>
            </a:extLst>
          </p:cNvPr>
          <p:cNvSpPr txBox="1"/>
          <p:nvPr/>
        </p:nvSpPr>
        <p:spPr>
          <a:xfrm>
            <a:off x="5753205" y="41928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_div_remark_info</a:t>
            </a:r>
            <a:endParaRPr lang="de-CH" b="1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8BF37B1-94BD-E29B-22B6-C7EEFF74EF1E}"/>
              </a:ext>
            </a:extLst>
          </p:cNvPr>
          <p:cNvSpPr/>
          <p:nvPr/>
        </p:nvSpPr>
        <p:spPr>
          <a:xfrm>
            <a:off x="5828892" y="4414254"/>
            <a:ext cx="2098098" cy="4365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DF5381B-0D54-C7FB-0540-057B1BA8A1D9}"/>
              </a:ext>
            </a:extLst>
          </p:cNvPr>
          <p:cNvSpPr txBox="1"/>
          <p:nvPr/>
        </p:nvSpPr>
        <p:spPr>
          <a:xfrm>
            <a:off x="6126187" y="4393405"/>
            <a:ext cx="1537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_div_remark</a:t>
            </a:r>
            <a:endParaRPr lang="de-CH" b="1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24911947-44C9-CE0E-1824-150BF456AD27}"/>
              </a:ext>
            </a:extLst>
          </p:cNvPr>
          <p:cNvSpPr/>
          <p:nvPr/>
        </p:nvSpPr>
        <p:spPr>
          <a:xfrm>
            <a:off x="8024707" y="4451282"/>
            <a:ext cx="2025191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791624E-17DC-9121-E81C-EDD0046A9A0D}"/>
              </a:ext>
            </a:extLst>
          </p:cNvPr>
          <p:cNvSpPr txBox="1"/>
          <p:nvPr/>
        </p:nvSpPr>
        <p:spPr>
          <a:xfrm>
            <a:off x="7973440" y="4443722"/>
            <a:ext cx="1840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_div_info_remark</a:t>
            </a:r>
            <a:endParaRPr lang="de-CH" b="1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1C1B0783-F8CE-9962-A9AF-B9E4CC634919}"/>
              </a:ext>
            </a:extLst>
          </p:cNvPr>
          <p:cNvSpPr/>
          <p:nvPr/>
        </p:nvSpPr>
        <p:spPr>
          <a:xfrm>
            <a:off x="5780558" y="5056871"/>
            <a:ext cx="4333462" cy="6941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74863BF6-2FAF-F1FF-8033-06612BCD9D91}"/>
              </a:ext>
            </a:extLst>
          </p:cNvPr>
          <p:cNvSpPr txBox="1"/>
          <p:nvPr/>
        </p:nvSpPr>
        <p:spPr>
          <a:xfrm>
            <a:off x="5743790" y="501620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_div_button_info</a:t>
            </a:r>
            <a:endParaRPr lang="de-CH" b="1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EC275434-527F-9F48-09ED-8094D873351D}"/>
              </a:ext>
            </a:extLst>
          </p:cNvPr>
          <p:cNvSpPr/>
          <p:nvPr/>
        </p:nvSpPr>
        <p:spPr>
          <a:xfrm>
            <a:off x="5819477" y="5237652"/>
            <a:ext cx="2098098" cy="4365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675E8974-B860-5A39-2955-D0DC81FF313C}"/>
              </a:ext>
            </a:extLst>
          </p:cNvPr>
          <p:cNvSpPr txBox="1"/>
          <p:nvPr/>
        </p:nvSpPr>
        <p:spPr>
          <a:xfrm>
            <a:off x="6202591" y="5214508"/>
            <a:ext cx="1395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_button</a:t>
            </a:r>
            <a:endParaRPr lang="de-CH" b="1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83025CA-3D76-A2D6-B699-B65E755A0BAB}"/>
              </a:ext>
            </a:extLst>
          </p:cNvPr>
          <p:cNvSpPr/>
          <p:nvPr/>
        </p:nvSpPr>
        <p:spPr>
          <a:xfrm>
            <a:off x="8015292" y="5274680"/>
            <a:ext cx="2025191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6D9E131-4505-757E-71F0-C14B4EB68983}"/>
              </a:ext>
            </a:extLst>
          </p:cNvPr>
          <p:cNvSpPr txBox="1"/>
          <p:nvPr/>
        </p:nvSpPr>
        <p:spPr>
          <a:xfrm>
            <a:off x="7973440" y="5263571"/>
            <a:ext cx="1853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_div_info_button</a:t>
            </a:r>
            <a:endParaRPr lang="de-CH" b="1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93B8A5F7-C868-FBF5-646D-E57A63665B49}"/>
              </a:ext>
            </a:extLst>
          </p:cNvPr>
          <p:cNvSpPr/>
          <p:nvPr/>
        </p:nvSpPr>
        <p:spPr>
          <a:xfrm>
            <a:off x="5811037" y="5807942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B96A298C-53DD-2710-61FF-0987F146067D}"/>
              </a:ext>
            </a:extLst>
          </p:cNvPr>
          <p:cNvSpPr txBox="1"/>
          <p:nvPr/>
        </p:nvSpPr>
        <p:spPr>
          <a:xfrm>
            <a:off x="5774270" y="581107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_div_prices</a:t>
            </a:r>
            <a:endParaRPr lang="de-CH" b="1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26BA1357-86D1-443C-8F30-56FEF23D0FCA}"/>
              </a:ext>
            </a:extLst>
          </p:cNvPr>
          <p:cNvSpPr/>
          <p:nvPr/>
        </p:nvSpPr>
        <p:spPr>
          <a:xfrm>
            <a:off x="5819475" y="6180995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4B5D89DF-8E25-F7DE-AF95-1E7F85B666B9}"/>
              </a:ext>
            </a:extLst>
          </p:cNvPr>
          <p:cNvSpPr txBox="1"/>
          <p:nvPr/>
        </p:nvSpPr>
        <p:spPr>
          <a:xfrm>
            <a:off x="5782708" y="618412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_div_instructions</a:t>
            </a:r>
            <a:endParaRPr lang="de-CH" b="1" dirty="0"/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11E3D67F-A3E5-B3D2-4C17-F31D53FFE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824" y="593432"/>
            <a:ext cx="658549" cy="167427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B4B002E9-4271-EA73-8AC6-46EF6909A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313" y="981128"/>
            <a:ext cx="1694473" cy="165476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3486F069-BEF6-56AC-FB37-D751F3BD0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225" y="1323306"/>
            <a:ext cx="738673" cy="159713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29E2F5DB-90EA-68BA-D3D2-3C58EDCE9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2279" y="1857736"/>
            <a:ext cx="1358525" cy="127596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631F03B9-5B00-0645-DC8A-D7A5103D54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23" y="221362"/>
            <a:ext cx="4808482" cy="6415276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A4996E98-D410-09F6-9FC5-6B2E6AF816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6675" y="3542336"/>
            <a:ext cx="1937550" cy="239552"/>
          </a:xfrm>
          <a:prstGeom prst="rect">
            <a:avLst/>
          </a:prstGeom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id="{F70EC39C-7BE4-A306-CB1A-DF27EFA953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0404" y="3995186"/>
            <a:ext cx="700848" cy="150720"/>
          </a:xfrm>
          <a:prstGeom prst="rect">
            <a:avLst/>
          </a:prstGeom>
        </p:spPr>
      </p:pic>
      <p:pic>
        <p:nvPicPr>
          <p:cNvPr id="76" name="Grafik 75">
            <a:extLst>
              <a:ext uri="{FF2B5EF4-FFF2-40B4-BE49-F238E27FC236}">
                <a16:creationId xmlns:a16="http://schemas.microsoft.com/office/drawing/2014/main" id="{E4497476-FBB9-F2BE-92DB-E97F6217B9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4104" y="4595114"/>
            <a:ext cx="2001469" cy="241053"/>
          </a:xfrm>
          <a:prstGeom prst="rect">
            <a:avLst/>
          </a:prstGeom>
        </p:spPr>
      </p:pic>
      <p:pic>
        <p:nvPicPr>
          <p:cNvPr id="79" name="Grafik 78">
            <a:extLst>
              <a:ext uri="{FF2B5EF4-FFF2-40B4-BE49-F238E27FC236}">
                <a16:creationId xmlns:a16="http://schemas.microsoft.com/office/drawing/2014/main" id="{5E26D13D-240F-A229-2C5E-D73F3B58D9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64512" y="2920100"/>
            <a:ext cx="964659" cy="132549"/>
          </a:xfrm>
          <a:prstGeom prst="rect">
            <a:avLst/>
          </a:prstGeom>
        </p:spPr>
      </p:pic>
      <p:pic>
        <p:nvPicPr>
          <p:cNvPr id="81" name="Grafik 80">
            <a:extLst>
              <a:ext uri="{FF2B5EF4-FFF2-40B4-BE49-F238E27FC236}">
                <a16:creationId xmlns:a16="http://schemas.microsoft.com/office/drawing/2014/main" id="{2F724F35-3AE0-D06B-1FC9-B073F23003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75331" y="2463083"/>
            <a:ext cx="1967253" cy="234366"/>
          </a:xfrm>
          <a:prstGeom prst="rect">
            <a:avLst/>
          </a:prstGeom>
        </p:spPr>
      </p:pic>
      <p:pic>
        <p:nvPicPr>
          <p:cNvPr id="85" name="Grafik 84">
            <a:extLst>
              <a:ext uri="{FF2B5EF4-FFF2-40B4-BE49-F238E27FC236}">
                <a16:creationId xmlns:a16="http://schemas.microsoft.com/office/drawing/2014/main" id="{149EB857-CC1A-FD2D-1688-CFB499A1F2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97443" y="5442727"/>
            <a:ext cx="691375" cy="201371"/>
          </a:xfrm>
          <a:prstGeom prst="rect">
            <a:avLst/>
          </a:prstGeom>
        </p:spPr>
      </p:pic>
      <p:pic>
        <p:nvPicPr>
          <p:cNvPr id="88" name="Grafik 87">
            <a:extLst>
              <a:ext uri="{FF2B5EF4-FFF2-40B4-BE49-F238E27FC236}">
                <a16:creationId xmlns:a16="http://schemas.microsoft.com/office/drawing/2014/main" id="{A4281EDF-8D84-E106-BC00-10948705770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52080" y="3429162"/>
            <a:ext cx="228863" cy="170013"/>
          </a:xfrm>
          <a:prstGeom prst="rect">
            <a:avLst/>
          </a:prstGeom>
        </p:spPr>
      </p:pic>
      <p:pic>
        <p:nvPicPr>
          <p:cNvPr id="90" name="Grafik 89">
            <a:extLst>
              <a:ext uri="{FF2B5EF4-FFF2-40B4-BE49-F238E27FC236}">
                <a16:creationId xmlns:a16="http://schemas.microsoft.com/office/drawing/2014/main" id="{D5806BD4-E446-7CF0-A883-7D88099B0A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41836" y="5325883"/>
            <a:ext cx="228863" cy="170013"/>
          </a:xfrm>
          <a:prstGeom prst="rect">
            <a:avLst/>
          </a:prstGeom>
        </p:spPr>
      </p:pic>
      <p:pic>
        <p:nvPicPr>
          <p:cNvPr id="92" name="Grafik 91">
            <a:extLst>
              <a:ext uri="{FF2B5EF4-FFF2-40B4-BE49-F238E27FC236}">
                <a16:creationId xmlns:a16="http://schemas.microsoft.com/office/drawing/2014/main" id="{0A28F243-C5A5-7343-78BF-76542A13F64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46009" y="4502212"/>
            <a:ext cx="228863" cy="170013"/>
          </a:xfrm>
          <a:prstGeom prst="rect">
            <a:avLst/>
          </a:prstGeom>
        </p:spPr>
      </p:pic>
      <p:pic>
        <p:nvPicPr>
          <p:cNvPr id="94" name="Grafik 93">
            <a:extLst>
              <a:ext uri="{FF2B5EF4-FFF2-40B4-BE49-F238E27FC236}">
                <a16:creationId xmlns:a16="http://schemas.microsoft.com/office/drawing/2014/main" id="{4B71E3D0-ACA2-5C42-2BBB-951A024AC57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77815" y="2348281"/>
            <a:ext cx="228863" cy="170013"/>
          </a:xfrm>
          <a:prstGeom prst="rect">
            <a:avLst/>
          </a:prstGeom>
        </p:spPr>
      </p:pic>
      <p:pic>
        <p:nvPicPr>
          <p:cNvPr id="98" name="Grafik 97">
            <a:extLst>
              <a:ext uri="{FF2B5EF4-FFF2-40B4-BE49-F238E27FC236}">
                <a16:creationId xmlns:a16="http://schemas.microsoft.com/office/drawing/2014/main" id="{E53AFB54-6F06-1872-8CE2-0B1774C7470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39391" y="5860114"/>
            <a:ext cx="1244300" cy="168718"/>
          </a:xfrm>
          <a:prstGeom prst="rect">
            <a:avLst/>
          </a:prstGeom>
        </p:spPr>
      </p:pic>
      <p:pic>
        <p:nvPicPr>
          <p:cNvPr id="101" name="Grafik 100">
            <a:extLst>
              <a:ext uri="{FF2B5EF4-FFF2-40B4-BE49-F238E27FC236}">
                <a16:creationId xmlns:a16="http://schemas.microsoft.com/office/drawing/2014/main" id="{A3354BF7-2365-D9EB-F878-77D3CCDB6A9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73198" y="6242627"/>
            <a:ext cx="1716129" cy="13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6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37C5640-4119-299C-C5A9-B3E4BF88F9C8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EventReservation.htm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589BFB1-0E5A-52EF-A6E6-82CED99E30C2}"/>
              </a:ext>
            </a:extLst>
          </p:cNvPr>
          <p:cNvSpPr/>
          <p:nvPr/>
        </p:nvSpPr>
        <p:spPr>
          <a:xfrm>
            <a:off x="1159837" y="968249"/>
            <a:ext cx="9763920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EventReservation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04FA9B9-1F5F-57BA-5E4E-AD0FA3306E44}"/>
              </a:ext>
            </a:extLst>
          </p:cNvPr>
          <p:cNvSpPr/>
          <p:nvPr/>
        </p:nvSpPr>
        <p:spPr>
          <a:xfrm>
            <a:off x="1159837" y="1538718"/>
            <a:ext cx="9763920" cy="5173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38D4641-1529-4778-F19B-788A21D229DE}"/>
              </a:ext>
            </a:extLst>
          </p:cNvPr>
          <p:cNvSpPr/>
          <p:nvPr/>
        </p:nvSpPr>
        <p:spPr>
          <a:xfrm>
            <a:off x="1268244" y="1919785"/>
            <a:ext cx="9440606" cy="37750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&lt;header&gt;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 external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Javascripts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InputEventReservation.js, InputEventReservationIdElement.js, InputEventReservationStyle.js, InputEventReservationText.js, 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EventProgramDropdown.js, EventProgramXml.js, Utils_20241111.js</a:t>
            </a:r>
          </a:p>
          <a:p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&lt;script&gt;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Global variables: 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g_event_program_xml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g_input_event_reservation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Functions: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mainEventReservation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path and name for the XML file with data about the events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Instantiates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(with callback function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callbackAfterLoadingEventProgram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callbackAfterLoadingEventProgram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Instantiates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Creates (displays) the reservation input form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Optionally set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parameters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85299A7-903D-691C-A721-D27847BFD0F4}"/>
              </a:ext>
            </a:extLst>
          </p:cNvPr>
          <p:cNvSpPr/>
          <p:nvPr/>
        </p:nvSpPr>
        <p:spPr>
          <a:xfrm>
            <a:off x="1268244" y="5797476"/>
            <a:ext cx="9440606" cy="811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 function: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mainEventReservation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&lt;div&gt; with id=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id_div_container_input_event_reservation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2926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58FD1BF-177A-A5E3-89FB-53C20E9DC340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InputEventReservation.js, EventProgramDropdown.js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5648CDA-BBFD-AC56-07EC-A07DF21D98D3}"/>
              </a:ext>
            </a:extLst>
          </p:cNvPr>
          <p:cNvSpPr/>
          <p:nvPr/>
        </p:nvSpPr>
        <p:spPr>
          <a:xfrm>
            <a:off x="1845190" y="798565"/>
            <a:ext cx="3584646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Input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EEBE55E-96DF-FC31-52E0-B7181BB354DB}"/>
              </a:ext>
            </a:extLst>
          </p:cNvPr>
          <p:cNvSpPr/>
          <p:nvPr/>
        </p:nvSpPr>
        <p:spPr>
          <a:xfrm>
            <a:off x="1845189" y="1369033"/>
            <a:ext cx="3584648" cy="51920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m_id_div_container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m_event_program_xml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m_active_event_number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m_id_el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InputEventReservationIdElement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InputEventReservationText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m_id_unique_str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getDivsHtml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contentHeader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contentLabelName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contentLabelEmail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contentLabelRemark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contentDropdown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contentNameInfo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contentInfoName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contentEmailInfo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contentInfoEmail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contentRemarkInfo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contentRemark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contentInfoRemark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contentPrices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contentInstructions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dropdownGetEventNumber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dropdownSetEventNumber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dropdownSetTitle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dropdownGetDateFormat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dropdownSetDateFormatToIso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dropdownSetDateFormatToIsoReverse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dropdownSetDateFormatToSwiss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dropdownDisplayDateAndNameInDropdown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dropdownDisplayOnlyNameInDropdown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displayDropdown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hideDropdown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2F3501F-208E-A347-36F9-F1CE2EC55EA7}"/>
              </a:ext>
            </a:extLst>
          </p:cNvPr>
          <p:cNvSpPr/>
          <p:nvPr/>
        </p:nvSpPr>
        <p:spPr>
          <a:xfrm>
            <a:off x="6011837" y="798565"/>
            <a:ext cx="3584646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EventProgramDropdown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A73A8EAC-4FB0-74E7-F90E-A4EE5874370A}"/>
              </a:ext>
            </a:extLst>
          </p:cNvPr>
          <p:cNvSpPr/>
          <p:nvPr/>
        </p:nvSpPr>
        <p:spPr>
          <a:xfrm>
            <a:off x="6011836" y="1369034"/>
            <a:ext cx="3584648" cy="43247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m_id_drop_down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m_id_div_container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m_event_program_xml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m_drop_down_name_array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m_drop_down_number_array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m_append_str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m_onchange_function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m_title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m_date_format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m_b_date_name_dropdown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m_active_event_number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m_b_display_dropdown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setEventNumber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eventNumberIsSet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setTitle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setDateFormatToIso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setDateFormatToIsoReverse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setDateFormatToSwiss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displayDateAndNameInDropdown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displayOnlyNameInDropdown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hideDropdown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94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58FD1BF-177A-A5E3-89FB-53C20E9DC340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InputEventReservationIdElement.js, InputEventReservationStyle.js, InputEventReservationText.js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9ECE6CF3-37BB-FF92-F3EB-222C6774ACD0}"/>
              </a:ext>
            </a:extLst>
          </p:cNvPr>
          <p:cNvSpPr/>
          <p:nvPr/>
        </p:nvSpPr>
        <p:spPr>
          <a:xfrm>
            <a:off x="384036" y="1109648"/>
            <a:ext cx="3584646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InputEventReservationIdElement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Identities and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4C4929A-588F-1AD2-CE3F-06F4B325698E}"/>
              </a:ext>
            </a:extLst>
          </p:cNvPr>
          <p:cNvSpPr/>
          <p:nvPr/>
        </p:nvSpPr>
        <p:spPr>
          <a:xfrm>
            <a:off x="384035" y="1680117"/>
            <a:ext cx="3584648" cy="43530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m_form_created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getIdInputForm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getElementInputForm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getIdDivHeader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getElementDivHeader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getElementDivDropdown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getIdDivEventName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getElementDivEventName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getIdDivLabelName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getElementDivNameInfo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getIdDivLabelEmail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getElementDivLabelEmail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getIdDivEmailInfo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getElementDivEmailInfo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getIdDivLabelRemark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getElementDivLabelRemark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getIdDivRemarkInfo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getElementDivRemarkInfo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getIdDivButtonInfo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getElementDivButtonInfo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getIdDivPrices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getElementDivPrices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getIdDivInstructions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getElementDivInstructions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getIdDivInfoName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getElementDivInfoName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getIdDivRemark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getElementDivRemark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getIdDivInfoRemark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getElementDivInfoRemark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getElementDivEmail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getIdDivInfoEmail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getElementDivInfoEmail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getIdDivButton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getElementDivButton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getIdDivInfoButton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getElementDivInfoButton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2FCCDE0-98F9-BBE9-B37B-1D3D23DE8AEE}"/>
              </a:ext>
            </a:extLst>
          </p:cNvPr>
          <p:cNvSpPr/>
          <p:nvPr/>
        </p:nvSpPr>
        <p:spPr>
          <a:xfrm>
            <a:off x="4220745" y="1109648"/>
            <a:ext cx="3584646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InputEventReservationStyle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6026FB0-B31F-0ABB-556E-B1307AD5298F}"/>
              </a:ext>
            </a:extLst>
          </p:cNvPr>
          <p:cNvSpPr/>
          <p:nvPr/>
        </p:nvSpPr>
        <p:spPr>
          <a:xfrm>
            <a:off x="4220744" y="1680117"/>
            <a:ext cx="3584648" cy="43530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m_form_style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m_row_style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m_element_left_style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m_element_right_style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m_header_style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m_label_name_style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m_label_email_style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m_label_remark_style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m_event_dropdown_style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defaultForm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defaultRow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defaultLeftElement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defaultRightElement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defaultHeaderStyle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defaultLabelDivStyle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defaultLabelNameStyle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defaultLabelEmailStyle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defaultLabelRemarkStyle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defaultEventDropdownStyle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getForm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setForm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getLeftElement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setLeftElement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getRightElement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setRightElement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getRow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setRow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getHeader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setHeader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getLabelName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setLabelName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getLabelEmail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setLabelEmail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getLabelRemark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setLabelRemark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setEventDropdown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E4F22A9-8720-67ED-9B5B-28958127659B}"/>
              </a:ext>
            </a:extLst>
          </p:cNvPr>
          <p:cNvSpPr/>
          <p:nvPr/>
        </p:nvSpPr>
        <p:spPr>
          <a:xfrm>
            <a:off x="7963186" y="1109648"/>
            <a:ext cx="3584646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InputEventReservationText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F921827-AD72-4361-22CB-A5941CEFBE36}"/>
              </a:ext>
            </a:extLst>
          </p:cNvPr>
          <p:cNvSpPr/>
          <p:nvPr/>
        </p:nvSpPr>
        <p:spPr>
          <a:xfrm>
            <a:off x="7963185" y="1680117"/>
            <a:ext cx="3584648" cy="23828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m_header_text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m_label_name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m_label_email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m_label_remark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defaultHeaderText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defaultLabelEmail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defaultLabelRemark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getHeaderText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setHeaderText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getLabelName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setLabelName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getLabelEmail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setLabelRemark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034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ED71BF6-995B-5D43-7873-F2B206C817B3}"/>
              </a:ext>
            </a:extLst>
          </p:cNvPr>
          <p:cNvSpPr/>
          <p:nvPr/>
        </p:nvSpPr>
        <p:spPr>
          <a:xfrm>
            <a:off x="582001" y="1109648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AB47BD6-0FDF-D3EB-1745-D4F1FEDC01B4}"/>
              </a:ext>
            </a:extLst>
          </p:cNvPr>
          <p:cNvSpPr/>
          <p:nvPr/>
        </p:nvSpPr>
        <p:spPr>
          <a:xfrm>
            <a:off x="582000" y="1680117"/>
            <a:ext cx="3467703" cy="30992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m_subdir_xml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m_event_program_file_name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m_tags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EventProgramXmlTags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loadOneXmlFile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getXmlEventProgramFileName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getNumberOfEvents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getEventNameArray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getEventDateArray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and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EventProgramXmlTags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getEntName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setEventName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DB30624-FE31-4DD5-3D4E-4CFF5F8ECFB5}"/>
              </a:ext>
            </a:extLst>
          </p:cNvPr>
          <p:cNvSpPr/>
          <p:nvPr/>
        </p:nvSpPr>
        <p:spPr>
          <a:xfrm>
            <a:off x="4362150" y="1109648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EventProgramXmlTags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tag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D04E92B-074E-A1D8-2DD7-1A866F9D7FCF}"/>
              </a:ext>
            </a:extLst>
          </p:cNvPr>
          <p:cNvSpPr/>
          <p:nvPr/>
        </p:nvSpPr>
        <p:spPr>
          <a:xfrm>
            <a:off x="4362149" y="1680117"/>
            <a:ext cx="3467701" cy="26939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getMonth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getYear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getStartHour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getStartMinute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getEndHour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getEndMinute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getPlace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getCancelled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getShortText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1B051E8-7A61-0E61-A0BE-55451B8C2231}"/>
              </a:ext>
            </a:extLst>
          </p:cNvPr>
          <p:cNvSpPr/>
          <p:nvPr/>
        </p:nvSpPr>
        <p:spPr>
          <a:xfrm>
            <a:off x="8142298" y="1109647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EventProgramSample.xml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A9CC578-FF69-F36D-7C74-DC65F2D0ECFA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EventProgramXml.js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85B488F-7645-0E3B-9A1C-BCBD89DC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444" y="1760975"/>
            <a:ext cx="3995635" cy="26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6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1165</Words>
  <Application>Microsoft Office PowerPoint</Application>
  <PresentationFormat>Breitbild</PresentationFormat>
  <Paragraphs>272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134</cp:revision>
  <cp:lastPrinted>2025-01-04T11:04:49Z</cp:lastPrinted>
  <dcterms:created xsi:type="dcterms:W3CDTF">2020-04-04T07:27:22Z</dcterms:created>
  <dcterms:modified xsi:type="dcterms:W3CDTF">2025-01-04T13:58:24Z</dcterms:modified>
</cp:coreProperties>
</file>