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6" r:id="rId3"/>
    <p:sldId id="294" r:id="rId4"/>
    <p:sldId id="295" r:id="rId5"/>
    <p:sldId id="285" r:id="rId6"/>
    <p:sldId id="297" r:id="rId7"/>
    <p:sldId id="298" r:id="rId8"/>
    <p:sldId id="267" r:id="rId9"/>
    <p:sldId id="270" r:id="rId10"/>
    <p:sldId id="283" r:id="rId11"/>
    <p:sldId id="289" r:id="rId12"/>
    <p:sldId id="284" r:id="rId13"/>
    <p:sldId id="288" r:id="rId14"/>
    <p:sldId id="286" r:id="rId15"/>
    <p:sldId id="287" r:id="rId16"/>
    <p:sldId id="290" r:id="rId17"/>
    <p:sldId id="292" r:id="rId18"/>
    <p:sldId id="265" r:id="rId19"/>
    <p:sldId id="291" r:id="rId20"/>
    <p:sldId id="266" r:id="rId21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05.01.2025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Web Applikationen des Reservationssystems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37260A-E633-C24F-E92A-CD4B4406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60" y="647895"/>
            <a:ext cx="2183895" cy="291366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34DD9D-53E5-8FCC-8944-669E464B2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33" y="3899729"/>
            <a:ext cx="2183895" cy="249951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05BB77E-99BD-C1D0-7526-8867100D02E4}"/>
              </a:ext>
            </a:extLst>
          </p:cNvPr>
          <p:cNvSpPr txBox="1"/>
          <p:nvPr/>
        </p:nvSpPr>
        <p:spPr>
          <a:xfrm>
            <a:off x="1058473" y="3583947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EventReservation.htm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991240-347F-8713-28EF-05471621A5BD}"/>
              </a:ext>
            </a:extLst>
          </p:cNvPr>
          <p:cNvSpPr txBox="1"/>
          <p:nvPr/>
        </p:nvSpPr>
        <p:spPr>
          <a:xfrm>
            <a:off x="1015353" y="640549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Eine Homepage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FA81B8-7740-7C76-56A0-A14C0089C402}"/>
              </a:ext>
            </a:extLst>
          </p:cNvPr>
          <p:cNvSpPr txBox="1"/>
          <p:nvPr/>
        </p:nvSpPr>
        <p:spPr>
          <a:xfrm>
            <a:off x="3531427" y="5516696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D1BCF7-E8C4-585D-1805-3C8AAA46AF55}"/>
              </a:ext>
            </a:extLst>
          </p:cNvPr>
          <p:cNvSpPr txBox="1"/>
          <p:nvPr/>
        </p:nvSpPr>
        <p:spPr>
          <a:xfrm>
            <a:off x="6333126" y="629381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685C2F5-9DA4-F18A-E563-F110BEA0E94D}"/>
              </a:ext>
            </a:extLst>
          </p:cNvPr>
          <p:cNvSpPr txBox="1"/>
          <p:nvPr/>
        </p:nvSpPr>
        <p:spPr>
          <a:xfrm>
            <a:off x="9185928" y="5305350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5A7247-9BD7-DF8A-6D53-CE40B2BB5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13" y="590441"/>
            <a:ext cx="2794397" cy="471490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03CEE86-14BF-20CA-FD66-A80F1FBC1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53" y="647895"/>
            <a:ext cx="2723602" cy="484641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0E2EF39-C634-206D-15AD-D01747786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891" y="641918"/>
            <a:ext cx="2723602" cy="56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6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5AFCEC9-D3BA-DC8D-7C0D-F7F570D38BCF}"/>
              </a:ext>
            </a:extLst>
          </p:cNvPr>
          <p:cNvCxnSpPr>
            <a:cxnSpLocks/>
          </p:cNvCxnSpPr>
          <p:nvPr/>
        </p:nvCxnSpPr>
        <p:spPr>
          <a:xfrm flipV="1">
            <a:off x="3522161" y="5077842"/>
            <a:ext cx="0" cy="8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29050384-250D-AA0D-0C9A-DEFA80B2A29C}"/>
              </a:ext>
            </a:extLst>
          </p:cNvPr>
          <p:cNvCxnSpPr>
            <a:cxnSpLocks/>
          </p:cNvCxnSpPr>
          <p:nvPr/>
        </p:nvCxnSpPr>
        <p:spPr>
          <a:xfrm flipV="1">
            <a:off x="3201649" y="4681143"/>
            <a:ext cx="0" cy="8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7C7AE69-9A12-75FE-64DD-1FB4B0E3B2B6}"/>
              </a:ext>
            </a:extLst>
          </p:cNvPr>
          <p:cNvCxnSpPr>
            <a:cxnSpLocks/>
          </p:cNvCxnSpPr>
          <p:nvPr/>
        </p:nvCxnSpPr>
        <p:spPr>
          <a:xfrm flipV="1">
            <a:off x="2636658" y="1382693"/>
            <a:ext cx="0" cy="60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D007CA7-D1DB-4F19-3DE1-E8EA514C4860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896708" y="1209137"/>
            <a:ext cx="13566" cy="249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2145622" y="138613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2145622" y="1396649"/>
            <a:ext cx="3767092" cy="2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3031172" y="1580908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2839046" y="935996"/>
            <a:ext cx="21153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1316567" y="1557838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6B0ECF1-304E-6207-17BD-0CD69CE22F8F}"/>
              </a:ext>
            </a:extLst>
          </p:cNvPr>
          <p:cNvSpPr/>
          <p:nvPr/>
        </p:nvSpPr>
        <p:spPr>
          <a:xfrm>
            <a:off x="4858739" y="1587047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3438088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5198011" y="140378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1505361" y="1966900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ReservationProgram.htm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</p:cNvCxnSpPr>
          <p:nvPr/>
        </p:nvCxnSpPr>
        <p:spPr>
          <a:xfrm flipV="1">
            <a:off x="5912714" y="14140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5565874" y="158950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2133340" y="368558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>
            <a:off x="2128356" y="3694868"/>
            <a:ext cx="3431513" cy="1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4E93F00-6290-310A-AF42-FDE113ECA1B2}"/>
              </a:ext>
            </a:extLst>
          </p:cNvPr>
          <p:cNvCxnSpPr>
            <a:cxnSpLocks/>
          </p:cNvCxnSpPr>
          <p:nvPr/>
        </p:nvCxnSpPr>
        <p:spPr>
          <a:xfrm flipV="1">
            <a:off x="5559869" y="3694421"/>
            <a:ext cx="0" cy="98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518A1A3-8F3E-8B03-17C5-9CC8AA72E97D}"/>
              </a:ext>
            </a:extLst>
          </p:cNvPr>
          <p:cNvCxnSpPr>
            <a:cxnSpLocks/>
          </p:cNvCxnSpPr>
          <p:nvPr/>
        </p:nvCxnSpPr>
        <p:spPr>
          <a:xfrm flipV="1">
            <a:off x="5175402" y="368559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2955755" y="3136914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2135970" y="2941616"/>
            <a:ext cx="4179991" cy="2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5346998" y="296088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2132243" y="2957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BEB3EDA-DBC7-BE20-99B7-75441317D074}"/>
              </a:ext>
            </a:extLst>
          </p:cNvPr>
          <p:cNvCxnSpPr>
            <a:cxnSpLocks/>
          </p:cNvCxnSpPr>
          <p:nvPr/>
        </p:nvCxnSpPr>
        <p:spPr>
          <a:xfrm flipV="1">
            <a:off x="5416034" y="3694421"/>
            <a:ext cx="0" cy="56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3E2AE81-BF7E-C9E6-86A8-561DEFF3921B}"/>
              </a:ext>
            </a:extLst>
          </p:cNvPr>
          <p:cNvCxnSpPr>
            <a:cxnSpLocks/>
          </p:cNvCxnSpPr>
          <p:nvPr/>
        </p:nvCxnSpPr>
        <p:spPr>
          <a:xfrm flipV="1">
            <a:off x="4076570" y="409883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85F0C5B-E5B5-6F3E-CD76-851D56430B64}"/>
              </a:ext>
            </a:extLst>
          </p:cNvPr>
          <p:cNvSpPr/>
          <p:nvPr/>
        </p:nvSpPr>
        <p:spPr>
          <a:xfrm>
            <a:off x="3981086" y="1590391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91B9506-E08C-9AED-868A-3E1D16847E0B}"/>
              </a:ext>
            </a:extLst>
          </p:cNvPr>
          <p:cNvCxnSpPr>
            <a:cxnSpLocks/>
          </p:cNvCxnSpPr>
          <p:nvPr/>
        </p:nvCxnSpPr>
        <p:spPr>
          <a:xfrm flipV="1">
            <a:off x="4388002" y="14061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6DA9AF-4D1D-7957-48B8-E8DEBD888EFF}"/>
              </a:ext>
            </a:extLst>
          </p:cNvPr>
          <p:cNvCxnSpPr>
            <a:cxnSpLocks/>
          </p:cNvCxnSpPr>
          <p:nvPr/>
        </p:nvCxnSpPr>
        <p:spPr>
          <a:xfrm flipV="1">
            <a:off x="2294083" y="3685275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6BD4F10-8D0A-8154-C8FA-BC24D9F5E71E}"/>
              </a:ext>
            </a:extLst>
          </p:cNvPr>
          <p:cNvCxnSpPr>
            <a:cxnSpLocks/>
          </p:cNvCxnSpPr>
          <p:nvPr/>
        </p:nvCxnSpPr>
        <p:spPr>
          <a:xfrm flipV="1">
            <a:off x="2545836" y="3685275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BC7759C-8A60-D0E9-2A27-92FCA81A23D6}"/>
              </a:ext>
            </a:extLst>
          </p:cNvPr>
          <p:cNvCxnSpPr>
            <a:cxnSpLocks/>
          </p:cNvCxnSpPr>
          <p:nvPr/>
        </p:nvCxnSpPr>
        <p:spPr>
          <a:xfrm flipV="1">
            <a:off x="2783772" y="3685275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DC7C1A75-3845-DEBA-B438-5BCA83F11BAA}"/>
              </a:ext>
            </a:extLst>
          </p:cNvPr>
          <p:cNvSpPr/>
          <p:nvPr/>
        </p:nvSpPr>
        <p:spPr>
          <a:xfrm>
            <a:off x="1977386" y="510187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DisplayLayout.htm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31C7A037-C45A-EF1E-3189-8522C097ACA8}"/>
              </a:ext>
            </a:extLst>
          </p:cNvPr>
          <p:cNvSpPr/>
          <p:nvPr/>
        </p:nvSpPr>
        <p:spPr>
          <a:xfrm>
            <a:off x="1326954" y="38461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0" name="Flussdiagramm: Karte 9">
            <a:extLst>
              <a:ext uri="{FF2B5EF4-FFF2-40B4-BE49-F238E27FC236}">
                <a16:creationId xmlns:a16="http://schemas.microsoft.com/office/drawing/2014/main" id="{B976B9F2-568B-9272-57F1-3D959A1DA337}"/>
              </a:ext>
            </a:extLst>
          </p:cNvPr>
          <p:cNvSpPr/>
          <p:nvPr/>
        </p:nvSpPr>
        <p:spPr>
          <a:xfrm>
            <a:off x="1487697" y="425937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3" name="Flussdiagramm: Karte 12">
            <a:extLst>
              <a:ext uri="{FF2B5EF4-FFF2-40B4-BE49-F238E27FC236}">
                <a16:creationId xmlns:a16="http://schemas.microsoft.com/office/drawing/2014/main" id="{CF18C8ED-3BD8-09F4-9FA9-91A13B1C2ACB}"/>
              </a:ext>
            </a:extLst>
          </p:cNvPr>
          <p:cNvSpPr/>
          <p:nvPr/>
        </p:nvSpPr>
        <p:spPr>
          <a:xfrm>
            <a:off x="1739450" y="468204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DEF95-4E4C-3EAA-1B58-682F922A79EB}"/>
              </a:ext>
            </a:extLst>
          </p:cNvPr>
          <p:cNvSpPr/>
          <p:nvPr/>
        </p:nvSpPr>
        <p:spPr>
          <a:xfrm>
            <a:off x="5183742" y="4259375"/>
            <a:ext cx="48076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60B878-9892-48FF-E5B3-3E46B60E1DDC}"/>
              </a:ext>
            </a:extLst>
          </p:cNvPr>
          <p:cNvSpPr/>
          <p:nvPr/>
        </p:nvSpPr>
        <p:spPr>
          <a:xfrm>
            <a:off x="5032993" y="4688140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C423F6-95E0-F856-35C7-CC935DB3382E}"/>
              </a:ext>
            </a:extLst>
          </p:cNvPr>
          <p:cNvSpPr/>
          <p:nvPr/>
        </p:nvSpPr>
        <p:spPr>
          <a:xfrm>
            <a:off x="4738282" y="386123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29DD403-C2AD-98A1-1C97-1697ED624260}"/>
              </a:ext>
            </a:extLst>
          </p:cNvPr>
          <p:cNvCxnSpPr>
            <a:cxnSpLocks/>
          </p:cNvCxnSpPr>
          <p:nvPr/>
        </p:nvCxnSpPr>
        <p:spPr>
          <a:xfrm flipV="1">
            <a:off x="4052915" y="36944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4BE50C-3750-1012-F24D-CFE899B87A38}"/>
              </a:ext>
            </a:extLst>
          </p:cNvPr>
          <p:cNvSpPr/>
          <p:nvPr/>
        </p:nvSpPr>
        <p:spPr>
          <a:xfrm>
            <a:off x="3597594" y="3869193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EE58BC33-4A59-1294-E8A5-1B98D941A953}"/>
              </a:ext>
            </a:extLst>
          </p:cNvPr>
          <p:cNvSpPr/>
          <p:nvPr/>
        </p:nvSpPr>
        <p:spPr>
          <a:xfrm>
            <a:off x="3188425" y="4243612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FA58F6B-7DBD-6566-D1E7-19293926D6C1}"/>
              </a:ext>
            </a:extLst>
          </p:cNvPr>
          <p:cNvSpPr txBox="1"/>
          <p:nvPr/>
        </p:nvSpPr>
        <p:spPr>
          <a:xfrm>
            <a:off x="5637053" y="425995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BBA159-8BA0-328B-89F2-A63CF16D3A2E}"/>
              </a:ext>
            </a:extLst>
          </p:cNvPr>
          <p:cNvSpPr txBox="1"/>
          <p:nvPr/>
        </p:nvSpPr>
        <p:spPr>
          <a:xfrm>
            <a:off x="3949930" y="4702126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64596DB-CC36-B734-1694-6C0463474175}"/>
              </a:ext>
            </a:extLst>
          </p:cNvPr>
          <p:cNvSpPr txBox="1"/>
          <p:nvPr/>
        </p:nvSpPr>
        <p:spPr>
          <a:xfrm>
            <a:off x="5559869" y="3777828"/>
            <a:ext cx="1072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Events and </a:t>
            </a:r>
          </a:p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D1D3645-27FC-B185-0E71-255004EA113F}"/>
              </a:ext>
            </a:extLst>
          </p:cNvPr>
          <p:cNvCxnSpPr>
            <a:cxnSpLocks/>
          </p:cNvCxnSpPr>
          <p:nvPr/>
        </p:nvCxnSpPr>
        <p:spPr>
          <a:xfrm flipV="1">
            <a:off x="10236030" y="570372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B212D1B-90DF-FBFB-630C-3B799A6BE46C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EFC98272-D5A1-BF86-F661-3EB4C38052B5}"/>
              </a:ext>
            </a:extLst>
          </p:cNvPr>
          <p:cNvSpPr/>
          <p:nvPr/>
        </p:nvSpPr>
        <p:spPr>
          <a:xfrm>
            <a:off x="2889768" y="2463995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JAZZ_live_AARAU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55E63AEA-044F-7187-6C87-548008E33BB5}"/>
              </a:ext>
            </a:extLst>
          </p:cNvPr>
          <p:cNvCxnSpPr>
            <a:cxnSpLocks/>
          </p:cNvCxnSpPr>
          <p:nvPr/>
        </p:nvCxnSpPr>
        <p:spPr>
          <a:xfrm flipH="1" flipV="1">
            <a:off x="6576351" y="331398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BC72871-B811-3D26-119B-366B0E3D951B}"/>
              </a:ext>
            </a:extLst>
          </p:cNvPr>
          <p:cNvCxnSpPr>
            <a:cxnSpLocks/>
          </p:cNvCxnSpPr>
          <p:nvPr/>
        </p:nvCxnSpPr>
        <p:spPr>
          <a:xfrm flipH="1" flipV="1">
            <a:off x="1231593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Karte 85">
            <a:extLst>
              <a:ext uri="{FF2B5EF4-FFF2-40B4-BE49-F238E27FC236}">
                <a16:creationId xmlns:a16="http://schemas.microsoft.com/office/drawing/2014/main" id="{D8C0096E-E3D6-2735-F22F-B5A8382D97DB}"/>
              </a:ext>
            </a:extLst>
          </p:cNvPr>
          <p:cNvSpPr/>
          <p:nvPr/>
        </p:nvSpPr>
        <p:spPr>
          <a:xfrm>
            <a:off x="1437697" y="3142050"/>
            <a:ext cx="137437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</p:txBody>
      </p:sp>
      <p:sp>
        <p:nvSpPr>
          <p:cNvPr id="88" name="Flussdiagramm: Karte 87">
            <a:extLst>
              <a:ext uri="{FF2B5EF4-FFF2-40B4-BE49-F238E27FC236}">
                <a16:creationId xmlns:a16="http://schemas.microsoft.com/office/drawing/2014/main" id="{1A711863-A967-4E23-6F39-CF2BC38ED72C}"/>
              </a:ext>
            </a:extLst>
          </p:cNvPr>
          <p:cNvSpPr/>
          <p:nvPr/>
        </p:nvSpPr>
        <p:spPr>
          <a:xfrm>
            <a:off x="2250835" y="549092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F4BC4C6-2FC8-3812-0083-B2A4BED930C1}"/>
              </a:ext>
            </a:extLst>
          </p:cNvPr>
          <p:cNvSpPr/>
          <p:nvPr/>
        </p:nvSpPr>
        <p:spPr>
          <a:xfrm>
            <a:off x="2567652" y="591165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BEA9438-F5FE-EF6F-3FF2-19E60B6E3BB8}"/>
              </a:ext>
            </a:extLst>
          </p:cNvPr>
          <p:cNvCxnSpPr>
            <a:cxnSpLocks/>
          </p:cNvCxnSpPr>
          <p:nvPr/>
        </p:nvCxnSpPr>
        <p:spPr>
          <a:xfrm flipV="1">
            <a:off x="879571" y="366672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45F1DDC-265D-116C-7CD8-27F9C6A555CB}"/>
              </a:ext>
            </a:extLst>
          </p:cNvPr>
          <p:cNvCxnSpPr>
            <a:cxnSpLocks/>
          </p:cNvCxnSpPr>
          <p:nvPr/>
        </p:nvCxnSpPr>
        <p:spPr>
          <a:xfrm>
            <a:off x="893441" y="3666416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4004026-E076-D50D-5694-D677324FA3D1}"/>
              </a:ext>
            </a:extLst>
          </p:cNvPr>
          <p:cNvCxnSpPr>
            <a:cxnSpLocks/>
          </p:cNvCxnSpPr>
          <p:nvPr/>
        </p:nvCxnSpPr>
        <p:spPr>
          <a:xfrm flipV="1">
            <a:off x="5648613" y="365959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7DA338F-5879-23D4-EFFE-E07A32B691EA}"/>
              </a:ext>
            </a:extLst>
          </p:cNvPr>
          <p:cNvCxnSpPr>
            <a:cxnSpLocks/>
          </p:cNvCxnSpPr>
          <p:nvPr/>
        </p:nvCxnSpPr>
        <p:spPr>
          <a:xfrm flipV="1">
            <a:off x="6711980" y="36667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A0F663A-6C90-76BF-726F-04A735F9B126}"/>
              </a:ext>
            </a:extLst>
          </p:cNvPr>
          <p:cNvSpPr/>
          <p:nvPr/>
        </p:nvSpPr>
        <p:spPr>
          <a:xfrm>
            <a:off x="2372809" y="2314959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152275F-9CFA-9EF3-3003-13F02E92819D}"/>
              </a:ext>
            </a:extLst>
          </p:cNvPr>
          <p:cNvCxnSpPr>
            <a:cxnSpLocks/>
          </p:cNvCxnSpPr>
          <p:nvPr/>
        </p:nvCxnSpPr>
        <p:spPr>
          <a:xfrm flipV="1">
            <a:off x="5825764" y="153554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549F49-46F2-B1EB-A943-D2C1BB1B25F2}"/>
              </a:ext>
            </a:extLst>
          </p:cNvPr>
          <p:cNvCxnSpPr>
            <a:cxnSpLocks/>
          </p:cNvCxnSpPr>
          <p:nvPr/>
        </p:nvCxnSpPr>
        <p:spPr>
          <a:xfrm flipV="1">
            <a:off x="3110130" y="2588100"/>
            <a:ext cx="9526" cy="107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3076C07-6AD5-35B0-6134-EA2F7B65C5D3}"/>
              </a:ext>
            </a:extLst>
          </p:cNvPr>
          <p:cNvCxnSpPr>
            <a:cxnSpLocks/>
          </p:cNvCxnSpPr>
          <p:nvPr/>
        </p:nvCxnSpPr>
        <p:spPr>
          <a:xfrm flipV="1">
            <a:off x="4615173" y="36669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C390215-DC59-9F4A-424C-6EEF38895F66}"/>
              </a:ext>
            </a:extLst>
          </p:cNvPr>
          <p:cNvCxnSpPr>
            <a:cxnSpLocks/>
          </p:cNvCxnSpPr>
          <p:nvPr/>
        </p:nvCxnSpPr>
        <p:spPr>
          <a:xfrm flipV="1">
            <a:off x="3143311" y="40799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3081E7-FA57-EA27-2CD4-738BCEC64B04}"/>
              </a:ext>
            </a:extLst>
          </p:cNvPr>
          <p:cNvCxnSpPr>
            <a:cxnSpLocks/>
          </p:cNvCxnSpPr>
          <p:nvPr/>
        </p:nvCxnSpPr>
        <p:spPr>
          <a:xfrm flipV="1">
            <a:off x="6720655" y="410655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7F307C-4EFA-49A8-3A84-CD678C5980D3}"/>
              </a:ext>
            </a:extLst>
          </p:cNvPr>
          <p:cNvCxnSpPr>
            <a:cxnSpLocks/>
          </p:cNvCxnSpPr>
          <p:nvPr/>
        </p:nvCxnSpPr>
        <p:spPr>
          <a:xfrm flipV="1">
            <a:off x="1040314" y="3666416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4C7BBC6-2235-CE98-1CFB-FE5411CEBA64}"/>
              </a:ext>
            </a:extLst>
          </p:cNvPr>
          <p:cNvCxnSpPr>
            <a:cxnSpLocks/>
          </p:cNvCxnSpPr>
          <p:nvPr/>
        </p:nvCxnSpPr>
        <p:spPr>
          <a:xfrm flipV="1">
            <a:off x="1292067" y="3666416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A20C46-081D-C4B9-C671-63D3A1D8C0AC}"/>
              </a:ext>
            </a:extLst>
          </p:cNvPr>
          <p:cNvCxnSpPr>
            <a:cxnSpLocks/>
          </p:cNvCxnSpPr>
          <p:nvPr/>
        </p:nvCxnSpPr>
        <p:spPr>
          <a:xfrm flipV="1">
            <a:off x="1530003" y="3666416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E350A782-3B1D-2249-B94D-0508E36EB1EB}"/>
              </a:ext>
            </a:extLst>
          </p:cNvPr>
          <p:cNvSpPr/>
          <p:nvPr/>
        </p:nvSpPr>
        <p:spPr>
          <a:xfrm>
            <a:off x="723617" y="5083017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DF9D9CDE-26A4-2661-7640-437D7B80D783}"/>
              </a:ext>
            </a:extLst>
          </p:cNvPr>
          <p:cNvSpPr/>
          <p:nvPr/>
        </p:nvSpPr>
        <p:spPr>
          <a:xfrm>
            <a:off x="73185" y="3827264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E9A65FA4-06FD-2585-AA9A-0740ECAA2176}"/>
              </a:ext>
            </a:extLst>
          </p:cNvPr>
          <p:cNvSpPr/>
          <p:nvPr/>
        </p:nvSpPr>
        <p:spPr>
          <a:xfrm>
            <a:off x="233928" y="4240516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8908F30D-C9C9-38AE-280E-ABC55B6F9CF9}"/>
              </a:ext>
            </a:extLst>
          </p:cNvPr>
          <p:cNvSpPr/>
          <p:nvPr/>
        </p:nvSpPr>
        <p:spPr>
          <a:xfrm>
            <a:off x="485681" y="466318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DA8A00D-E711-FF27-4345-BA7EC2114DBD}"/>
              </a:ext>
            </a:extLst>
          </p:cNvPr>
          <p:cNvSpPr/>
          <p:nvPr/>
        </p:nvSpPr>
        <p:spPr>
          <a:xfrm>
            <a:off x="4182766" y="383341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CC5E69B-52D6-D648-C061-51857780D7C9}"/>
              </a:ext>
            </a:extLst>
          </p:cNvPr>
          <p:cNvSpPr/>
          <p:nvPr/>
        </p:nvSpPr>
        <p:spPr>
          <a:xfrm>
            <a:off x="5121737" y="3833411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13BEFD7-D29D-F0BB-4587-79228969A41E}"/>
              </a:ext>
            </a:extLst>
          </p:cNvPr>
          <p:cNvSpPr/>
          <p:nvPr/>
        </p:nvSpPr>
        <p:spPr>
          <a:xfrm>
            <a:off x="6274860" y="384237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2D30256-3E8D-E677-8ECC-77EDF3C8A48D}"/>
              </a:ext>
            </a:extLst>
          </p:cNvPr>
          <p:cNvCxnSpPr>
            <a:cxnSpLocks/>
          </p:cNvCxnSpPr>
          <p:nvPr/>
        </p:nvCxnSpPr>
        <p:spPr>
          <a:xfrm flipV="1">
            <a:off x="3119656" y="367556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B3501EE-018A-0229-F1E6-CABFE3FBD3AE}"/>
              </a:ext>
            </a:extLst>
          </p:cNvPr>
          <p:cNvSpPr/>
          <p:nvPr/>
        </p:nvSpPr>
        <p:spPr>
          <a:xfrm>
            <a:off x="2664335" y="385033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6" name="Flussdiagramm: Karte 25">
            <a:extLst>
              <a:ext uri="{FF2B5EF4-FFF2-40B4-BE49-F238E27FC236}">
                <a16:creationId xmlns:a16="http://schemas.microsoft.com/office/drawing/2014/main" id="{50D90668-BF74-E977-9BC0-01A2531B5F1B}"/>
              </a:ext>
            </a:extLst>
          </p:cNvPr>
          <p:cNvSpPr/>
          <p:nvPr/>
        </p:nvSpPr>
        <p:spPr>
          <a:xfrm>
            <a:off x="2255166" y="4224753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9EEC55-734E-E463-F285-46A8E45EB710}"/>
              </a:ext>
            </a:extLst>
          </p:cNvPr>
          <p:cNvSpPr txBox="1"/>
          <p:nvPr/>
        </p:nvSpPr>
        <p:spPr>
          <a:xfrm>
            <a:off x="4348548" y="4220882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C6C0D5-9CA8-1968-0F44-F80FCCB596EC}"/>
              </a:ext>
            </a:extLst>
          </p:cNvPr>
          <p:cNvSpPr txBox="1"/>
          <p:nvPr/>
        </p:nvSpPr>
        <p:spPr>
          <a:xfrm>
            <a:off x="5323519" y="4246789"/>
            <a:ext cx="72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Premises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66BA604-EB7A-3CE5-BC91-CE9C781D2E1C}"/>
              </a:ext>
            </a:extLst>
          </p:cNvPr>
          <p:cNvSpPr txBox="1"/>
          <p:nvPr/>
        </p:nvSpPr>
        <p:spPr>
          <a:xfrm>
            <a:off x="6395562" y="4211127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42C05E-600D-85E8-6B94-5F986B33C8EC}"/>
              </a:ext>
            </a:extLst>
          </p:cNvPr>
          <p:cNvCxnSpPr>
            <a:cxnSpLocks/>
          </p:cNvCxnSpPr>
          <p:nvPr/>
        </p:nvCxnSpPr>
        <p:spPr>
          <a:xfrm flipV="1">
            <a:off x="4673641" y="40956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1F64A26-FC67-3FFF-3164-621B2E38017A}"/>
              </a:ext>
            </a:extLst>
          </p:cNvPr>
          <p:cNvCxnSpPr>
            <a:cxnSpLocks/>
          </p:cNvCxnSpPr>
          <p:nvPr/>
        </p:nvCxnSpPr>
        <p:spPr>
          <a:xfrm flipV="1">
            <a:off x="5667001" y="4099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CB875F1-360E-863A-5AC8-E89AB65C1B1C}"/>
              </a:ext>
            </a:extLst>
          </p:cNvPr>
          <p:cNvSpPr/>
          <p:nvPr/>
        </p:nvSpPr>
        <p:spPr>
          <a:xfrm>
            <a:off x="4802436" y="1702357"/>
            <a:ext cx="206027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01CA315-E924-EC96-17E8-C69FF6262722}"/>
              </a:ext>
            </a:extLst>
          </p:cNvPr>
          <p:cNvCxnSpPr>
            <a:cxnSpLocks/>
          </p:cNvCxnSpPr>
          <p:nvPr/>
        </p:nvCxnSpPr>
        <p:spPr>
          <a:xfrm flipV="1">
            <a:off x="5796770" y="197549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F66CE68-7B57-0025-5C89-1A6E532D4C23}"/>
              </a:ext>
            </a:extLst>
          </p:cNvPr>
          <p:cNvCxnSpPr>
            <a:cxnSpLocks/>
          </p:cNvCxnSpPr>
          <p:nvPr/>
        </p:nvCxnSpPr>
        <p:spPr>
          <a:xfrm>
            <a:off x="2828855" y="2159004"/>
            <a:ext cx="670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0F261DC-E356-DE78-5247-28B7E48CEC2F}"/>
              </a:ext>
            </a:extLst>
          </p:cNvPr>
          <p:cNvCxnSpPr>
            <a:cxnSpLocks/>
          </p:cNvCxnSpPr>
          <p:nvPr/>
        </p:nvCxnSpPr>
        <p:spPr>
          <a:xfrm flipV="1">
            <a:off x="3110130" y="21481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077EADC-4457-68CC-3B0D-323A813A0D29}"/>
              </a:ext>
            </a:extLst>
          </p:cNvPr>
          <p:cNvSpPr/>
          <p:nvPr/>
        </p:nvSpPr>
        <p:spPr>
          <a:xfrm>
            <a:off x="7172126" y="2327047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25BF547-386A-F30E-8EF4-2C751F5EE2B0}"/>
              </a:ext>
            </a:extLst>
          </p:cNvPr>
          <p:cNvCxnSpPr>
            <a:cxnSpLocks/>
          </p:cNvCxnSpPr>
          <p:nvPr/>
        </p:nvCxnSpPr>
        <p:spPr>
          <a:xfrm flipV="1">
            <a:off x="7918973" y="260018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9E2E279-249E-CA2F-9570-4BB6269DED17}"/>
              </a:ext>
            </a:extLst>
          </p:cNvPr>
          <p:cNvCxnSpPr>
            <a:cxnSpLocks/>
          </p:cNvCxnSpPr>
          <p:nvPr/>
        </p:nvCxnSpPr>
        <p:spPr>
          <a:xfrm flipV="1">
            <a:off x="7909447" y="21602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C3F8FFD-FD5D-81A8-9627-98C0A1ABDBAE}"/>
              </a:ext>
            </a:extLst>
          </p:cNvPr>
          <p:cNvCxnSpPr>
            <a:cxnSpLocks/>
          </p:cNvCxnSpPr>
          <p:nvPr/>
        </p:nvCxnSpPr>
        <p:spPr>
          <a:xfrm flipV="1">
            <a:off x="6333071" y="21476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A1C30107-10B5-241B-8725-46B4C5DCA0B6}"/>
              </a:ext>
            </a:extLst>
          </p:cNvPr>
          <p:cNvSpPr/>
          <p:nvPr/>
        </p:nvSpPr>
        <p:spPr>
          <a:xfrm>
            <a:off x="5829962" y="2323309"/>
            <a:ext cx="10233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8B08F9B-321E-2788-C67B-73524717810E}"/>
              </a:ext>
            </a:extLst>
          </p:cNvPr>
          <p:cNvSpPr/>
          <p:nvPr/>
        </p:nvSpPr>
        <p:spPr>
          <a:xfrm>
            <a:off x="8802963" y="2317961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D43D5DD-4AA1-C704-2696-6AE3C7043F5D}"/>
              </a:ext>
            </a:extLst>
          </p:cNvPr>
          <p:cNvCxnSpPr>
            <a:cxnSpLocks/>
          </p:cNvCxnSpPr>
          <p:nvPr/>
        </p:nvCxnSpPr>
        <p:spPr>
          <a:xfrm flipV="1">
            <a:off x="9549810" y="25911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D147B77-7A53-897A-710A-AB211BC93BFC}"/>
              </a:ext>
            </a:extLst>
          </p:cNvPr>
          <p:cNvCxnSpPr>
            <a:cxnSpLocks/>
          </p:cNvCxnSpPr>
          <p:nvPr/>
        </p:nvCxnSpPr>
        <p:spPr>
          <a:xfrm flipV="1">
            <a:off x="9540284" y="215114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18F9EF36-F44A-DB58-3038-33494BC24260}"/>
              </a:ext>
            </a:extLst>
          </p:cNvPr>
          <p:cNvSpPr txBox="1"/>
          <p:nvPr/>
        </p:nvSpPr>
        <p:spPr>
          <a:xfrm>
            <a:off x="4074944" y="685675"/>
            <a:ext cx="48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ViewsOnCad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Obsolete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98F6C92-9007-4B5C-4FA5-B14B6EBB6B59}"/>
              </a:ext>
            </a:extLst>
          </p:cNvPr>
          <p:cNvCxnSpPr>
            <a:cxnSpLocks/>
          </p:cNvCxnSpPr>
          <p:nvPr/>
        </p:nvCxnSpPr>
        <p:spPr>
          <a:xfrm flipV="1">
            <a:off x="6346224" y="258195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Karte 50">
            <a:extLst>
              <a:ext uri="{FF2B5EF4-FFF2-40B4-BE49-F238E27FC236}">
                <a16:creationId xmlns:a16="http://schemas.microsoft.com/office/drawing/2014/main" id="{0FD54A51-A203-0F33-F75A-C7510057E1AC}"/>
              </a:ext>
            </a:extLst>
          </p:cNvPr>
          <p:cNvSpPr/>
          <p:nvPr/>
        </p:nvSpPr>
        <p:spPr>
          <a:xfrm>
            <a:off x="5693749" y="2726735"/>
            <a:ext cx="1289376" cy="231748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AllEvents.xml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7391F3C-DE7B-EAC7-A87F-C533E9DC6867}"/>
              </a:ext>
            </a:extLst>
          </p:cNvPr>
          <p:cNvCxnSpPr>
            <a:cxnSpLocks/>
          </p:cNvCxnSpPr>
          <p:nvPr/>
        </p:nvCxnSpPr>
        <p:spPr>
          <a:xfrm flipV="1">
            <a:off x="4907788" y="215875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Karte 52">
            <a:extLst>
              <a:ext uri="{FF2B5EF4-FFF2-40B4-BE49-F238E27FC236}">
                <a16:creationId xmlns:a16="http://schemas.microsoft.com/office/drawing/2014/main" id="{37382A62-AFFD-8957-C305-777D3C5E3FCF}"/>
              </a:ext>
            </a:extLst>
          </p:cNvPr>
          <p:cNvSpPr/>
          <p:nvPr/>
        </p:nvSpPr>
        <p:spPr>
          <a:xfrm>
            <a:off x="4101402" y="231930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StartReservation.htm</a:t>
            </a:r>
          </a:p>
        </p:txBody>
      </p:sp>
    </p:spTree>
    <p:extLst>
      <p:ext uri="{BB962C8B-B14F-4D97-AF65-F5344CB8AC3E}">
        <p14:creationId xmlns:p14="http://schemas.microsoft.com/office/powerpoint/2010/main" val="357010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getXmlLayoutFileName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getNumberOfLayoutFileIdButtons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getNumberOfDoors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getNumberOfTables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getNumberOfGroups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getNumberOTablesInOneGroup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getGroupTableNumbers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ReservarionLayoutXmlTags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getPremisesWidth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getWallThickness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getMaxWidhtPixel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getMaxReservationsProcent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getLayoutFileHtmlName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getLayoutFileButtonId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58AC03D-92BF-0064-9E2F-ECAA8D3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05" y="1735363"/>
            <a:ext cx="3916428" cy="358464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ReservationLayoutXml.js</a:t>
            </a:r>
          </a:p>
        </p:txBody>
      </p:sp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846781D-07C0-037D-ACF5-5D2FBB73C8EB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F1B6AC-5821-E669-900B-8CF8C0E3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96" y="1662594"/>
            <a:ext cx="3664128" cy="40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5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05A1FD6-C18D-2758-2796-BD7FE3AFCB74}"/>
              </a:ext>
            </a:extLst>
          </p:cNvPr>
          <p:cNvSpPr/>
          <p:nvPr/>
        </p:nvSpPr>
        <p:spPr>
          <a:xfrm>
            <a:off x="8285985" y="5443761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55C1CA-2974-1CCB-37CE-B57EF754CC91}"/>
              </a:ext>
            </a:extLst>
          </p:cNvPr>
          <p:cNvSpPr/>
          <p:nvPr/>
        </p:nvSpPr>
        <p:spPr>
          <a:xfrm>
            <a:off x="197650" y="675991"/>
            <a:ext cx="286086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008E3-9A1E-CBD9-E2C0-A5FC89B22327}"/>
              </a:ext>
            </a:extLst>
          </p:cNvPr>
          <p:cNvSpPr/>
          <p:nvPr/>
        </p:nvSpPr>
        <p:spPr>
          <a:xfrm>
            <a:off x="197648" y="383556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34E0EB-1D5B-3EC7-F3BB-C433D4F1746F}"/>
              </a:ext>
            </a:extLst>
          </p:cNvPr>
          <p:cNvSpPr/>
          <p:nvPr/>
        </p:nvSpPr>
        <p:spPr>
          <a:xfrm>
            <a:off x="8285986" y="2150434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42A4A2B-BCF8-FA21-4EE5-A3674E7C6FB2}"/>
              </a:ext>
            </a:extLst>
          </p:cNvPr>
          <p:cNvSpPr/>
          <p:nvPr/>
        </p:nvSpPr>
        <p:spPr>
          <a:xfrm>
            <a:off x="8285985" y="281207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5E4A86-D2E7-A8EA-5D7A-E803474CD0E3}"/>
              </a:ext>
            </a:extLst>
          </p:cNvPr>
          <p:cNvSpPr/>
          <p:nvPr/>
        </p:nvSpPr>
        <p:spPr>
          <a:xfrm>
            <a:off x="8285985" y="3466278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TextImageCaptions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captions for buttons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7BC87B-1617-CF66-BE19-C98971AA94A0}"/>
              </a:ext>
            </a:extLst>
          </p:cNvPr>
          <p:cNvSpPr/>
          <p:nvPr/>
        </p:nvSpPr>
        <p:spPr>
          <a:xfrm>
            <a:off x="8285985" y="412048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30A51A-13E9-F446-F91B-44C183704E03}"/>
              </a:ext>
            </a:extLst>
          </p:cNvPr>
          <p:cNvSpPr/>
          <p:nvPr/>
        </p:nvSpPr>
        <p:spPr>
          <a:xfrm>
            <a:off x="8285985" y="4782122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BADC70-C098-035C-E3F6-ED4A3601919C}"/>
              </a:ext>
            </a:extLst>
          </p:cNvPr>
          <p:cNvSpPr/>
          <p:nvPr/>
        </p:nvSpPr>
        <p:spPr>
          <a:xfrm>
            <a:off x="3668772" y="71219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521CB6-3439-4F6E-05ED-ECA5CE77D4B2}"/>
              </a:ext>
            </a:extLst>
          </p:cNvPr>
          <p:cNvSpPr/>
          <p:nvPr/>
        </p:nvSpPr>
        <p:spPr>
          <a:xfrm>
            <a:off x="8248982" y="864015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D8B9C7-B269-0AF2-6974-2851DFC686DC}"/>
              </a:ext>
            </a:extLst>
          </p:cNvPr>
          <p:cNvSpPr/>
          <p:nvPr/>
        </p:nvSpPr>
        <p:spPr>
          <a:xfrm>
            <a:off x="8248982" y="1473620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LayoutDataInput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B2C002-96D3-16AF-B614-7AE6C90F6880}"/>
              </a:ext>
            </a:extLst>
          </p:cNvPr>
          <p:cNvSpPr/>
          <p:nvPr/>
        </p:nvSpPr>
        <p:spPr>
          <a:xfrm>
            <a:off x="197647" y="1237062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setFileCase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getHtmlName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setHtmlName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getDescription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setDescription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7DF764A-A282-71EF-4006-005EB28541D1}"/>
              </a:ext>
            </a:extLst>
          </p:cNvPr>
          <p:cNvSpPr/>
          <p:nvPr/>
        </p:nvSpPr>
        <p:spPr>
          <a:xfrm>
            <a:off x="197645" y="3083553"/>
            <a:ext cx="2860861" cy="600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337D86-4AF3-FC82-B64B-185E0E72261A}"/>
              </a:ext>
            </a:extLst>
          </p:cNvPr>
          <p:cNvSpPr/>
          <p:nvPr/>
        </p:nvSpPr>
        <p:spPr>
          <a:xfrm>
            <a:off x="197647" y="4368865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getTextRelProcen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setTextRelProc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0D30B7E-5F60-3EB7-E90A-94B360922B3D}"/>
              </a:ext>
            </a:extLst>
          </p:cNvPr>
          <p:cNvSpPr/>
          <p:nvPr/>
        </p:nvSpPr>
        <p:spPr>
          <a:xfrm>
            <a:off x="197646" y="6205958"/>
            <a:ext cx="2860861" cy="42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getGeneralTableDataFromXml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4CAE1A7-CCFB-3845-7E1E-306AFA85A916}"/>
              </a:ext>
            </a:extLst>
          </p:cNvPr>
          <p:cNvSpPr/>
          <p:nvPr/>
        </p:nvSpPr>
        <p:spPr>
          <a:xfrm>
            <a:off x="3668771" y="1299744"/>
            <a:ext cx="2860861" cy="2619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getUpperLeftX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getNumberLeftRightSeats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getSeatLeftArray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setSeatLeftArray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getSeatRightArray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setSeatRightArray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getSeatUpper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setSeatUpper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getSeatLower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setSeatLower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FB147F-6041-B4DC-40EA-0C2AAB650799}"/>
              </a:ext>
            </a:extLst>
          </p:cNvPr>
          <p:cNvSpPr/>
          <p:nvPr/>
        </p:nvSpPr>
        <p:spPr>
          <a:xfrm>
            <a:off x="3668771" y="4052629"/>
            <a:ext cx="2860861" cy="806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5A2220-808B-EF36-88C7-0857FAE5AF6D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ReservationLayoutCommon.js</a:t>
            </a:r>
          </a:p>
        </p:txBody>
      </p:sp>
    </p:spTree>
    <p:extLst>
      <p:ext uri="{BB962C8B-B14F-4D97-AF65-F5344CB8AC3E}">
        <p14:creationId xmlns:p14="http://schemas.microsoft.com/office/powerpoint/2010/main" val="292200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06C256-1A99-6BCD-2ACD-609AD8F13C1A}"/>
              </a:ext>
            </a:extLst>
          </p:cNvPr>
          <p:cNvSpPr/>
          <p:nvPr/>
        </p:nvSpPr>
        <p:spPr>
          <a:xfrm>
            <a:off x="889025" y="78918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2E17D6F-1659-FD83-533F-BC7FCA20CEC4}"/>
              </a:ext>
            </a:extLst>
          </p:cNvPr>
          <p:cNvSpPr/>
          <p:nvPr/>
        </p:nvSpPr>
        <p:spPr>
          <a:xfrm>
            <a:off x="889022" y="135025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m_style_block_svg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millimeterToPixel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62A41B-7C35-0C42-A020-ABDC599B847B}"/>
              </a:ext>
            </a:extLst>
          </p:cNvPr>
          <p:cNvSpPr/>
          <p:nvPr/>
        </p:nvSpPr>
        <p:spPr>
          <a:xfrm>
            <a:off x="3424833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267995-B152-E00C-CD20-F01F53416134}"/>
              </a:ext>
            </a:extLst>
          </p:cNvPr>
          <p:cNvSpPr/>
          <p:nvPr/>
        </p:nvSpPr>
        <p:spPr>
          <a:xfrm>
            <a:off x="3424830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m_style_wall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2002B4-EDFC-550C-20E8-78D2DB19060B}"/>
              </a:ext>
            </a:extLst>
          </p:cNvPr>
          <p:cNvSpPr/>
          <p:nvPr/>
        </p:nvSpPr>
        <p:spPr>
          <a:xfrm>
            <a:off x="889022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1B2B2B-2BFB-B60F-E8D9-42B03ED1DF1F}"/>
              </a:ext>
            </a:extLst>
          </p:cNvPr>
          <p:cNvSpPr/>
          <p:nvPr/>
        </p:nvSpPr>
        <p:spPr>
          <a:xfrm>
            <a:off x="889019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m_style_rect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getButtonDataArray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F817FF-A18D-92F6-083B-D049AC1DBFEE}"/>
              </a:ext>
            </a:extLst>
          </p:cNvPr>
          <p:cNvSpPr/>
          <p:nvPr/>
        </p:nvSpPr>
        <p:spPr>
          <a:xfrm>
            <a:off x="3424833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3B339-B492-402A-2DDD-D188BA2AD1A2}"/>
              </a:ext>
            </a:extLst>
          </p:cNvPr>
          <p:cNvSpPr/>
          <p:nvPr/>
        </p:nvSpPr>
        <p:spPr>
          <a:xfrm>
            <a:off x="3424830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B31766-542E-3E0A-D547-FFCC23AEBD36}"/>
              </a:ext>
            </a:extLst>
          </p:cNvPr>
          <p:cNvSpPr/>
          <p:nvPr/>
        </p:nvSpPr>
        <p:spPr>
          <a:xfrm>
            <a:off x="5979492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F50C79-8B50-927D-C535-1170737E1279}"/>
              </a:ext>
            </a:extLst>
          </p:cNvPr>
          <p:cNvSpPr/>
          <p:nvPr/>
        </p:nvSpPr>
        <p:spPr>
          <a:xfrm>
            <a:off x="5979489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83BF11-6215-B61C-B1FC-2216D3D65530}"/>
              </a:ext>
            </a:extLst>
          </p:cNvPr>
          <p:cNvSpPr/>
          <p:nvPr/>
        </p:nvSpPr>
        <p:spPr>
          <a:xfrm>
            <a:off x="5960641" y="373974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52061C-512A-F2AA-22EF-BAACC55C3FE8}"/>
              </a:ext>
            </a:extLst>
          </p:cNvPr>
          <p:cNvSpPr/>
          <p:nvPr/>
        </p:nvSpPr>
        <p:spPr>
          <a:xfrm>
            <a:off x="5960638" y="430081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oneDoor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33AB6F-8DD1-9D35-3B3A-7D79D033FDCD}"/>
              </a:ext>
            </a:extLst>
          </p:cNvPr>
          <p:cNvSpPr/>
          <p:nvPr/>
        </p:nvSpPr>
        <p:spPr>
          <a:xfrm>
            <a:off x="8553010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BA60D5-8EC6-2B40-0BD9-38DA9FE5CB0C}"/>
              </a:ext>
            </a:extLst>
          </p:cNvPr>
          <p:cNvSpPr/>
          <p:nvPr/>
        </p:nvSpPr>
        <p:spPr>
          <a:xfrm>
            <a:off x="8553007" y="1350257"/>
            <a:ext cx="2410359" cy="5227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m_color_seat_circle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m_fill_color_circle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m_text_rel_x_procent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m_text_rel_y_procent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setGeneralData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oneTable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tableRectangle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oneSeat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circleRadius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getSeatCharacterLeft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getSeatCharacterRight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0BB8F-8213-8CDA-01F8-7589C1969D26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ReservationLayoutSvg.js</a:t>
            </a:r>
          </a:p>
        </p:txBody>
      </p:sp>
    </p:spTree>
    <p:extLst>
      <p:ext uri="{BB962C8B-B14F-4D97-AF65-F5344CB8AC3E}">
        <p14:creationId xmlns:p14="http://schemas.microsoft.com/office/powerpoint/2010/main" val="340598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858DDCA-486F-DFCB-C4F4-02C8B9509B97}"/>
              </a:ext>
            </a:extLst>
          </p:cNvPr>
          <p:cNvSpPr/>
          <p:nvPr/>
        </p:nvSpPr>
        <p:spPr>
          <a:xfrm>
            <a:off x="412314" y="317792"/>
            <a:ext cx="3245285" cy="1379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ReservationLayoutHtml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AddReservation.htm, MakeReservation.htm, SearchReservation.htm, ShowLayout.htm, EventReservation.htm, ReservationList.htm, ReservationPrint.htm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F5C768D-5460-3046-F1D8-B092BA2F0E0A}"/>
              </a:ext>
            </a:extLst>
          </p:cNvPr>
          <p:cNvSpPr/>
          <p:nvPr/>
        </p:nvSpPr>
        <p:spPr>
          <a:xfrm>
            <a:off x="412313" y="1696823"/>
            <a:ext cx="3245286" cy="2045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863C8A-449C-1A13-1CA0-46C134E3C471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ReservationLayoutHtml.js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17247C-D33A-45E3-0863-8591D391B66D}"/>
              </a:ext>
            </a:extLst>
          </p:cNvPr>
          <p:cNvSpPr/>
          <p:nvPr/>
        </p:nvSpPr>
        <p:spPr>
          <a:xfrm>
            <a:off x="412313" y="3711802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LayoutStyle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&lt;style&gt;  code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2025F71-46C4-EFEC-DE3F-A5637F4ABD54}"/>
              </a:ext>
            </a:extLst>
          </p:cNvPr>
          <p:cNvSpPr/>
          <p:nvPr/>
        </p:nvSpPr>
        <p:spPr>
          <a:xfrm>
            <a:off x="412312" y="4468663"/>
            <a:ext cx="3245286" cy="19395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m_html_style_code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@media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@page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03532F4-A8C5-5EF5-1450-E4EA4C883F08}"/>
              </a:ext>
            </a:extLst>
          </p:cNvPr>
          <p:cNvSpPr/>
          <p:nvPr/>
        </p:nvSpPr>
        <p:spPr>
          <a:xfrm>
            <a:off x="4296157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LayoutBody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HTML code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6F67D9E-121F-B623-50AD-F7D386DC1D2C}"/>
              </a:ext>
            </a:extLst>
          </p:cNvPr>
          <p:cNvSpPr/>
          <p:nvPr/>
        </p:nvSpPr>
        <p:spPr>
          <a:xfrm>
            <a:off x="4296156" y="1574276"/>
            <a:ext cx="3245286" cy="32899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m_html_body_code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Global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divSelectEvent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paragraphDisplayEvent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layoutSvgTrTd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All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imageSponsors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Sponsor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Print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bodyReservationList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List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1EDC33-C4F2-D61D-4B4D-12E93C994F16}"/>
              </a:ext>
            </a:extLst>
          </p:cNvPr>
          <p:cNvSpPr/>
          <p:nvPr/>
        </p:nvSpPr>
        <p:spPr>
          <a:xfrm>
            <a:off x="7652099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LayoutScript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214645-7643-34D7-A504-BDD07B87DA0F}"/>
              </a:ext>
            </a:extLst>
          </p:cNvPr>
          <p:cNvSpPr/>
          <p:nvPr/>
        </p:nvSpPr>
        <p:spPr>
          <a:xfrm>
            <a:off x="7652098" y="1574276"/>
            <a:ext cx="3245286" cy="2988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m_html_script_code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addIncludeJavaScripts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Seat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setMouseDownMouseOver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Mouse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Main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noScript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not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tempMainComments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7C5640-4119-299C-C5A9-B3E4BF88F9C8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89BFB1-0E5A-52EF-A6E6-82CED99E30C2}"/>
              </a:ext>
            </a:extLst>
          </p:cNvPr>
          <p:cNvSpPr/>
          <p:nvPr/>
        </p:nvSpPr>
        <p:spPr>
          <a:xfrm>
            <a:off x="301998" y="1337581"/>
            <a:ext cx="455280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Create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FA9B9-1F5F-57BA-5E4E-AD0FA3306E44}"/>
              </a:ext>
            </a:extLst>
          </p:cNvPr>
          <p:cNvSpPr/>
          <p:nvPr/>
        </p:nvSpPr>
        <p:spPr>
          <a:xfrm>
            <a:off x="301998" y="1908050"/>
            <a:ext cx="4552806" cy="25053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8D4641-1529-4778-F19B-788A21D229DE}"/>
              </a:ext>
            </a:extLst>
          </p:cNvPr>
          <p:cNvSpPr/>
          <p:nvPr/>
        </p:nvSpPr>
        <p:spPr>
          <a:xfrm>
            <a:off x="410405" y="2289117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external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Utils_20241111.js, TODO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5299A7-903D-691C-A721-D27847BFD0F4}"/>
              </a:ext>
            </a:extLst>
          </p:cNvPr>
          <p:cNvSpPr/>
          <p:nvPr/>
        </p:nvSpPr>
        <p:spPr>
          <a:xfrm>
            <a:off x="410404" y="3170910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 function: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initReservationLayout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&lt;div&gt; elements are defined on another picture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21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5526E583-3EB5-058F-AF67-4EC9C6251CC2}"/>
              </a:ext>
            </a:extLst>
          </p:cNvPr>
          <p:cNvSpPr/>
          <p:nvPr/>
        </p:nvSpPr>
        <p:spPr>
          <a:xfrm>
            <a:off x="8823488" y="3858498"/>
            <a:ext cx="280352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695202-0A8C-B75A-D794-C4130D4AAB0D}"/>
              </a:ext>
            </a:extLst>
          </p:cNvPr>
          <p:cNvSpPr/>
          <p:nvPr/>
        </p:nvSpPr>
        <p:spPr>
          <a:xfrm>
            <a:off x="768624" y="847614"/>
            <a:ext cx="1804894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initReservationLayout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6BDAA3-79F7-C440-D217-4A9EE2377B01}"/>
              </a:ext>
            </a:extLst>
          </p:cNvPr>
          <p:cNvSpPr/>
          <p:nvPr/>
        </p:nvSpPr>
        <p:spPr>
          <a:xfrm>
            <a:off x="316137" y="1356661"/>
            <a:ext cx="270986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createReservationLayoutControls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D4B040C-3A50-D38A-9267-69909D988A58}"/>
              </a:ext>
            </a:extLst>
          </p:cNvPr>
          <p:cNvSpPr/>
          <p:nvPr/>
        </p:nvSpPr>
        <p:spPr>
          <a:xfrm>
            <a:off x="6133706" y="970025"/>
            <a:ext cx="266618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createUploadLayoutFiles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B9307D-3D73-EAD7-5FDB-BFF0C4F1452D}"/>
              </a:ext>
            </a:extLst>
          </p:cNvPr>
          <p:cNvSpPr/>
          <p:nvPr/>
        </p:nvSpPr>
        <p:spPr>
          <a:xfrm>
            <a:off x="6153243" y="1565872"/>
            <a:ext cx="2654526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construcPathToResultDirectory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F847E1-A99A-3618-53D8-7A4658DEFC09}"/>
              </a:ext>
            </a:extLst>
          </p:cNvPr>
          <p:cNvSpPr/>
          <p:nvPr/>
        </p:nvSpPr>
        <p:spPr>
          <a:xfrm>
            <a:off x="6157301" y="2149384"/>
            <a:ext cx="266618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7095E30-1F70-1AD4-AB3A-B40844675415}"/>
              </a:ext>
            </a:extLst>
          </p:cNvPr>
          <p:cNvSpPr/>
          <p:nvPr/>
        </p:nvSpPr>
        <p:spPr>
          <a:xfrm>
            <a:off x="9103840" y="1907115"/>
            <a:ext cx="1889736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DF33EA-EFFD-B333-46AB-84F4BD27DEA6}"/>
              </a:ext>
            </a:extLst>
          </p:cNvPr>
          <p:cNvSpPr/>
          <p:nvPr/>
        </p:nvSpPr>
        <p:spPr>
          <a:xfrm>
            <a:off x="9103840" y="2229222"/>
            <a:ext cx="1889736" cy="5639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6F37A1-EAC4-9DB8-2464-FEE313F1072E}"/>
              </a:ext>
            </a:extLst>
          </p:cNvPr>
          <p:cNvSpPr/>
          <p:nvPr/>
        </p:nvSpPr>
        <p:spPr>
          <a:xfrm>
            <a:off x="6096000" y="3721629"/>
            <a:ext cx="2718062" cy="5958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recursiveFileCreation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7694AA-3393-2A5A-78B2-3E1F6E019D14}"/>
              </a:ext>
            </a:extLst>
          </p:cNvPr>
          <p:cNvSpPr/>
          <p:nvPr/>
        </p:nvSpPr>
        <p:spPr>
          <a:xfrm>
            <a:off x="6096000" y="2741315"/>
            <a:ext cx="2718062" cy="7104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create global array with HTML content and global array with HTML code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1EC3CFC-FA26-1E9E-6B0C-E36B11205113}"/>
              </a:ext>
            </a:extLst>
          </p:cNvPr>
          <p:cNvSpPr/>
          <p:nvPr/>
        </p:nvSpPr>
        <p:spPr>
          <a:xfrm>
            <a:off x="9233894" y="3755458"/>
            <a:ext cx="2411568" cy="5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g_path_file_name_array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g_layout_html_code_array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00C1A8E-6453-5E24-3893-8C1E3941DE1E}"/>
              </a:ext>
            </a:extLst>
          </p:cNvPr>
          <p:cNvSpPr/>
          <p:nvPr/>
        </p:nvSpPr>
        <p:spPr>
          <a:xfrm>
            <a:off x="6086573" y="4587300"/>
            <a:ext cx="2718062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afterSaveAllHtml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29224F6-C036-F233-AD97-1F45123FDF1E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7445604" y="4317476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0EAFCDC-193C-80F4-FFCD-10FD68EA5C2E}"/>
              </a:ext>
            </a:extLst>
          </p:cNvPr>
          <p:cNvCxnSpPr/>
          <p:nvPr/>
        </p:nvCxnSpPr>
        <p:spPr>
          <a:xfrm flipH="1">
            <a:off x="7445604" y="3451805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BA8A1D-8658-12BA-8CA7-C82C6592B306}"/>
              </a:ext>
            </a:extLst>
          </p:cNvPr>
          <p:cNvCxnSpPr/>
          <p:nvPr/>
        </p:nvCxnSpPr>
        <p:spPr>
          <a:xfrm flipH="1">
            <a:off x="7471079" y="24812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E508AB9-7579-EEA0-9EBB-10D4B59217C3}"/>
              </a:ext>
            </a:extLst>
          </p:cNvPr>
          <p:cNvCxnSpPr/>
          <p:nvPr/>
        </p:nvCxnSpPr>
        <p:spPr>
          <a:xfrm flipH="1">
            <a:off x="7462059" y="18795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A495624-C149-4CAF-FEE3-776A88190589}"/>
              </a:ext>
            </a:extLst>
          </p:cNvPr>
          <p:cNvCxnSpPr/>
          <p:nvPr/>
        </p:nvCxnSpPr>
        <p:spPr>
          <a:xfrm flipH="1">
            <a:off x="7494674" y="128127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59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30EA1-D3B0-851E-30E8-A6575C13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74" y="1603504"/>
            <a:ext cx="2801501" cy="47645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204139" y="1862381"/>
            <a:ext cx="2866668" cy="45056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92DE28-1A0F-C94D-6094-EB10A236DBBE}"/>
              </a:ext>
            </a:extLst>
          </p:cNvPr>
          <p:cNvSpPr/>
          <p:nvPr/>
        </p:nvSpPr>
        <p:spPr>
          <a:xfrm>
            <a:off x="4204139" y="1208684"/>
            <a:ext cx="2866668" cy="27078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Name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of</a:t>
            </a:r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the</a:t>
            </a:r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organizer</a:t>
            </a:r>
            <a:endParaRPr lang="de-CH" sz="1400" b="1" dirty="0">
              <a:solidFill>
                <a:schemeClr val="bg1">
                  <a:lumMod val="9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06DBEC-1F4B-1693-85D6-B70F77FD26EB}"/>
              </a:ext>
            </a:extLst>
          </p:cNvPr>
          <p:cNvSpPr/>
          <p:nvPr/>
        </p:nvSpPr>
        <p:spPr>
          <a:xfrm>
            <a:off x="4204139" y="1504157"/>
            <a:ext cx="2866668" cy="34096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Name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event</a:t>
            </a:r>
            <a:r>
              <a:rPr lang="de-CH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01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19D2C6-EC7D-E80A-7E30-B631DC9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77" y="480149"/>
            <a:ext cx="3983851" cy="62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9B5B9A-FF71-2720-B893-6C726465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60" y="2326030"/>
            <a:ext cx="2718059" cy="419610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601654" y="2315520"/>
            <a:ext cx="2866668" cy="4238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92DE28-1A0F-C94D-6094-EB10A236DBBE}"/>
              </a:ext>
            </a:extLst>
          </p:cNvPr>
          <p:cNvSpPr/>
          <p:nvPr/>
        </p:nvSpPr>
        <p:spPr>
          <a:xfrm>
            <a:off x="4588041" y="578063"/>
            <a:ext cx="2866668" cy="27078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Reservation Admin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B423DB-144C-6C1E-842B-A08F811A7097}"/>
              </a:ext>
            </a:extLst>
          </p:cNvPr>
          <p:cNvSpPr/>
          <p:nvPr/>
        </p:nvSpPr>
        <p:spPr>
          <a:xfrm>
            <a:off x="4588041" y="856124"/>
            <a:ext cx="28666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Dropdown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event</a:t>
            </a:r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program</a:t>
            </a:r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06DBEC-1F4B-1693-85D6-B70F77FD26EB}"/>
              </a:ext>
            </a:extLst>
          </p:cNvPr>
          <p:cNvSpPr/>
          <p:nvPr/>
        </p:nvSpPr>
        <p:spPr>
          <a:xfrm>
            <a:off x="4588041" y="1230370"/>
            <a:ext cx="2866668" cy="34096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Name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event</a:t>
            </a:r>
            <a:r>
              <a:rPr lang="de-CH" sz="14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80863B-361B-6FFF-094A-D303C6F4C33B}"/>
              </a:ext>
            </a:extLst>
          </p:cNvPr>
          <p:cNvSpPr/>
          <p:nvPr/>
        </p:nvSpPr>
        <p:spPr>
          <a:xfrm>
            <a:off x="4588041" y="1974553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B63E0B4-D40A-F3EC-6EEF-05257EEC5933}"/>
              </a:ext>
            </a:extLst>
          </p:cNvPr>
          <p:cNvSpPr/>
          <p:nvPr/>
        </p:nvSpPr>
        <p:spPr>
          <a:xfrm>
            <a:off x="4675960" y="2062318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Zufügen</a:t>
            </a:r>
          </a:p>
        </p:txBody>
      </p:sp>
      <p:sp>
        <p:nvSpPr>
          <p:cNvPr id="13" name="Flussdiagramm: Alternativer Prozess 12">
            <a:extLst>
              <a:ext uri="{FF2B5EF4-FFF2-40B4-BE49-F238E27FC236}">
                <a16:creationId xmlns:a16="http://schemas.microsoft.com/office/drawing/2014/main" id="{FE8C71B5-6D23-5C36-031C-8F2DB12C7BDE}"/>
              </a:ext>
            </a:extLst>
          </p:cNvPr>
          <p:cNvSpPr/>
          <p:nvPr/>
        </p:nvSpPr>
        <p:spPr>
          <a:xfrm>
            <a:off x="5422195" y="2062318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Löschen</a:t>
            </a:r>
          </a:p>
        </p:txBody>
      </p:sp>
      <p:sp>
        <p:nvSpPr>
          <p:cNvPr id="14" name="Flussdiagramm: Alternativer Prozess 13">
            <a:extLst>
              <a:ext uri="{FF2B5EF4-FFF2-40B4-BE49-F238E27FC236}">
                <a16:creationId xmlns:a16="http://schemas.microsoft.com/office/drawing/2014/main" id="{EDAB4354-0E28-5AF5-A3B5-36A3ED0A7466}"/>
              </a:ext>
            </a:extLst>
          </p:cNvPr>
          <p:cNvSpPr/>
          <p:nvPr/>
        </p:nvSpPr>
        <p:spPr>
          <a:xfrm>
            <a:off x="6190535" y="2072828"/>
            <a:ext cx="501862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Liste</a:t>
            </a:r>
          </a:p>
        </p:txBody>
      </p:sp>
      <p:sp>
        <p:nvSpPr>
          <p:cNvPr id="15" name="Flussdiagramm: Alternativer Prozess 14">
            <a:extLst>
              <a:ext uri="{FF2B5EF4-FFF2-40B4-BE49-F238E27FC236}">
                <a16:creationId xmlns:a16="http://schemas.microsoft.com/office/drawing/2014/main" id="{2D3F3701-2199-0AF7-0445-C0265E58791E}"/>
              </a:ext>
            </a:extLst>
          </p:cNvPr>
          <p:cNvSpPr/>
          <p:nvPr/>
        </p:nvSpPr>
        <p:spPr>
          <a:xfrm>
            <a:off x="6753087" y="2072828"/>
            <a:ext cx="640932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Karten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0CAC44-CF37-34F0-6DF8-5C0F4E9E9397}"/>
              </a:ext>
            </a:extLst>
          </p:cNvPr>
          <p:cNvSpPr/>
          <p:nvPr/>
        </p:nvSpPr>
        <p:spPr>
          <a:xfrm>
            <a:off x="4588041" y="1602460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31D2A5F-F781-1418-5027-EF0E2220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54" y="1625082"/>
            <a:ext cx="2853055" cy="272833"/>
          </a:xfrm>
          <a:prstGeom prst="rect">
            <a:avLst/>
          </a:prstGeom>
        </p:spPr>
      </p:pic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9370AF36-A5D9-16F9-79F9-A58A5B18BB02}"/>
              </a:ext>
            </a:extLst>
          </p:cNvPr>
          <p:cNvSpPr/>
          <p:nvPr/>
        </p:nvSpPr>
        <p:spPr>
          <a:xfrm rot="10800000">
            <a:off x="7073553" y="955941"/>
            <a:ext cx="185854" cy="16429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990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9B5B9A-FF71-2720-B893-6C726465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60" y="2326030"/>
            <a:ext cx="2718059" cy="419610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601654" y="2315520"/>
            <a:ext cx="2866668" cy="4238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80863B-361B-6FFF-094A-D303C6F4C33B}"/>
              </a:ext>
            </a:extLst>
          </p:cNvPr>
          <p:cNvSpPr/>
          <p:nvPr/>
        </p:nvSpPr>
        <p:spPr>
          <a:xfrm>
            <a:off x="4588041" y="1974553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B63E0B4-D40A-F3EC-6EEF-05257EEC5933}"/>
              </a:ext>
            </a:extLst>
          </p:cNvPr>
          <p:cNvSpPr/>
          <p:nvPr/>
        </p:nvSpPr>
        <p:spPr>
          <a:xfrm>
            <a:off x="5857702" y="2042171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Scan</a:t>
            </a:r>
          </a:p>
        </p:txBody>
      </p:sp>
      <p:sp>
        <p:nvSpPr>
          <p:cNvPr id="14" name="Flussdiagramm: Alternativer Prozess 13">
            <a:extLst>
              <a:ext uri="{FF2B5EF4-FFF2-40B4-BE49-F238E27FC236}">
                <a16:creationId xmlns:a16="http://schemas.microsoft.com/office/drawing/2014/main" id="{EDAB4354-0E28-5AF5-A3B5-36A3ED0A7466}"/>
              </a:ext>
            </a:extLst>
          </p:cNvPr>
          <p:cNvSpPr/>
          <p:nvPr/>
        </p:nvSpPr>
        <p:spPr>
          <a:xfrm>
            <a:off x="6792631" y="2051678"/>
            <a:ext cx="596841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Letzte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0CAC44-CF37-34F0-6DF8-5C0F4E9E9397}"/>
              </a:ext>
            </a:extLst>
          </p:cNvPr>
          <p:cNvSpPr/>
          <p:nvPr/>
        </p:nvSpPr>
        <p:spPr>
          <a:xfrm>
            <a:off x="4588041" y="1625082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31D2A5F-F781-1418-5027-EF0E2220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54" y="1648320"/>
            <a:ext cx="2853055" cy="2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0B005F4-5056-51CB-D296-07B8902CF082}"/>
              </a:ext>
            </a:extLst>
          </p:cNvPr>
          <p:cNvSpPr/>
          <p:nvPr/>
        </p:nvSpPr>
        <p:spPr>
          <a:xfrm>
            <a:off x="4487824" y="2128816"/>
            <a:ext cx="28666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Dropdown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event</a:t>
            </a:r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program</a:t>
            </a:r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C32706-34C8-FEBA-015C-A651E6789BB2}"/>
              </a:ext>
            </a:extLst>
          </p:cNvPr>
          <p:cNvSpPr/>
          <p:nvPr/>
        </p:nvSpPr>
        <p:spPr>
          <a:xfrm>
            <a:off x="7598256" y="3280092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Flussdiagramm: Alternativer Prozess 5">
            <a:extLst>
              <a:ext uri="{FF2B5EF4-FFF2-40B4-BE49-F238E27FC236}">
                <a16:creationId xmlns:a16="http://schemas.microsoft.com/office/drawing/2014/main" id="{E85C6FBA-44F5-5790-407C-44028570AE36}"/>
              </a:ext>
            </a:extLst>
          </p:cNvPr>
          <p:cNvSpPr/>
          <p:nvPr/>
        </p:nvSpPr>
        <p:spPr>
          <a:xfrm>
            <a:off x="7686175" y="3367857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Zufügen</a:t>
            </a:r>
          </a:p>
        </p:txBody>
      </p:sp>
      <p:sp>
        <p:nvSpPr>
          <p:cNvPr id="7" name="Flussdiagramm: Alternativer Prozess 6">
            <a:extLst>
              <a:ext uri="{FF2B5EF4-FFF2-40B4-BE49-F238E27FC236}">
                <a16:creationId xmlns:a16="http://schemas.microsoft.com/office/drawing/2014/main" id="{CB90645C-B1E4-5B93-CC77-60AB146A2E35}"/>
              </a:ext>
            </a:extLst>
          </p:cNvPr>
          <p:cNvSpPr/>
          <p:nvPr/>
        </p:nvSpPr>
        <p:spPr>
          <a:xfrm>
            <a:off x="8432410" y="3367857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Löschen</a:t>
            </a: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2B021B0F-9102-7C24-DE82-729A138177CB}"/>
              </a:ext>
            </a:extLst>
          </p:cNvPr>
          <p:cNvSpPr/>
          <p:nvPr/>
        </p:nvSpPr>
        <p:spPr>
          <a:xfrm>
            <a:off x="9200750" y="3378367"/>
            <a:ext cx="501862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Liste</a:t>
            </a:r>
          </a:p>
        </p:txBody>
      </p:sp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D7A44DA0-7346-D619-B171-5A08AC61A2C7}"/>
              </a:ext>
            </a:extLst>
          </p:cNvPr>
          <p:cNvSpPr/>
          <p:nvPr/>
        </p:nvSpPr>
        <p:spPr>
          <a:xfrm>
            <a:off x="9763302" y="3378367"/>
            <a:ext cx="640932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Karten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A5A9200-45E5-52B2-F0CE-0A146691D263}"/>
              </a:ext>
            </a:extLst>
          </p:cNvPr>
          <p:cNvSpPr/>
          <p:nvPr/>
        </p:nvSpPr>
        <p:spPr>
          <a:xfrm>
            <a:off x="7584643" y="2448330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4FF5399-3FC8-B620-E345-BFB9BA03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256" y="2470952"/>
            <a:ext cx="2853055" cy="272833"/>
          </a:xfrm>
          <a:prstGeom prst="rect">
            <a:avLst/>
          </a:prstGeom>
        </p:spPr>
      </p:pic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A789E329-1A8F-F18D-3102-8FDDDAD276F0}"/>
              </a:ext>
            </a:extLst>
          </p:cNvPr>
          <p:cNvSpPr/>
          <p:nvPr/>
        </p:nvSpPr>
        <p:spPr>
          <a:xfrm rot="10800000">
            <a:off x="6959723" y="2274438"/>
            <a:ext cx="185854" cy="16429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073816-6A34-BD43-6C04-3DE5E514F7B3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063820-734B-5E4D-896D-3FE211CE12B6}"/>
              </a:ext>
            </a:extLst>
          </p:cNvPr>
          <p:cNvSpPr/>
          <p:nvPr/>
        </p:nvSpPr>
        <p:spPr>
          <a:xfrm>
            <a:off x="4487824" y="3006824"/>
            <a:ext cx="2950019" cy="925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297472A-57C6-184B-6E7D-CE6BEC973744}"/>
              </a:ext>
            </a:extLst>
          </p:cNvPr>
          <p:cNvSpPr/>
          <p:nvPr/>
        </p:nvSpPr>
        <p:spPr>
          <a:xfrm>
            <a:off x="4538186" y="3055607"/>
            <a:ext cx="2849478" cy="25515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>
                <a:solidFill>
                  <a:schemeClr val="tx1"/>
                </a:solidFill>
                <a:latin typeface="Aptos Narrow" panose="020B0004020202020204" pitchFamily="34" charset="0"/>
              </a:rPr>
              <a:t>Tisch 53 Platz A    Gunnar </a:t>
            </a:r>
            <a:r>
              <a:rPr lang="de-CH" sz="11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Lidén</a:t>
            </a:r>
            <a:endParaRPr lang="de-CH" sz="11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11CA7D6-37C8-9B14-268F-3D13A4DBE334}"/>
              </a:ext>
            </a:extLst>
          </p:cNvPr>
          <p:cNvSpPr/>
          <p:nvPr/>
        </p:nvSpPr>
        <p:spPr>
          <a:xfrm>
            <a:off x="4538186" y="3310758"/>
            <a:ext cx="2849478" cy="25515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>
                <a:solidFill>
                  <a:schemeClr val="tx1"/>
                </a:solidFill>
                <a:latin typeface="Aptos Narrow" panose="020B0004020202020204" pitchFamily="34" charset="0"/>
              </a:rPr>
              <a:t>Tisch 53 Platz B    Hubert Keller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E52072F-9B38-9375-71E7-1E2BBA984B28}"/>
              </a:ext>
            </a:extLst>
          </p:cNvPr>
          <p:cNvSpPr/>
          <p:nvPr/>
        </p:nvSpPr>
        <p:spPr>
          <a:xfrm>
            <a:off x="7057020" y="3319937"/>
            <a:ext cx="331206" cy="236792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91FFF9B-EE8C-9F15-3472-4D6A8555BA99}"/>
              </a:ext>
            </a:extLst>
          </p:cNvPr>
          <p:cNvSpPr/>
          <p:nvPr/>
        </p:nvSpPr>
        <p:spPr>
          <a:xfrm>
            <a:off x="7057582" y="3073095"/>
            <a:ext cx="331206" cy="236792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X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5FBC972-4CC4-5C85-89B7-5BB7A7231F81}"/>
              </a:ext>
            </a:extLst>
          </p:cNvPr>
          <p:cNvSpPr/>
          <p:nvPr/>
        </p:nvSpPr>
        <p:spPr>
          <a:xfrm>
            <a:off x="5654932" y="3575088"/>
            <a:ext cx="1732732" cy="31437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Reservieren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8B29122-8505-C846-1B58-68000261E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82" y="1561301"/>
            <a:ext cx="2183895" cy="291366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04FAE15-ECB6-80C0-AE91-237B7B11CD9C}"/>
              </a:ext>
            </a:extLst>
          </p:cNvPr>
          <p:cNvSpPr txBox="1"/>
          <p:nvPr/>
        </p:nvSpPr>
        <p:spPr>
          <a:xfrm>
            <a:off x="2292886" y="4474962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D22740A-B21B-0B11-4EA1-E8FF111D4785}"/>
              </a:ext>
            </a:extLst>
          </p:cNvPr>
          <p:cNvSpPr txBox="1"/>
          <p:nvPr/>
        </p:nvSpPr>
        <p:spPr>
          <a:xfrm>
            <a:off x="4893152" y="2558765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EventProgramDropdown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8AD4B68-1885-A166-05F7-ADB87038C519}"/>
              </a:ext>
            </a:extLst>
          </p:cNvPr>
          <p:cNvSpPr txBox="1"/>
          <p:nvPr/>
        </p:nvSpPr>
        <p:spPr>
          <a:xfrm>
            <a:off x="4851111" y="398065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ReservedSeats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128D361-A74E-0BE1-7468-4140D57528EC}"/>
              </a:ext>
            </a:extLst>
          </p:cNvPr>
          <p:cNvSpPr txBox="1"/>
          <p:nvPr/>
        </p:nvSpPr>
        <p:spPr>
          <a:xfrm>
            <a:off x="7942050" y="2877062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SearchSeats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F64B0D-C7A9-186E-8DB1-24AF61AE2CA8}"/>
              </a:ext>
            </a:extLst>
          </p:cNvPr>
          <p:cNvSpPr txBox="1"/>
          <p:nvPr/>
        </p:nvSpPr>
        <p:spPr>
          <a:xfrm>
            <a:off x="7995245" y="3717551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ReservationButtons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C2E42D-2E05-A8A6-7245-F39D51B0D15B}"/>
              </a:ext>
            </a:extLst>
          </p:cNvPr>
          <p:cNvSpPr txBox="1"/>
          <p:nvPr/>
        </p:nvSpPr>
        <p:spPr>
          <a:xfrm>
            <a:off x="5164588" y="1118818"/>
            <a:ext cx="354447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OrganisationEventProgram.xml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&lt;Year&gt;2025&lt;/Year&gt;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&lt;Month&gt;1&lt;/Month&gt;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&lt;Day&gt;11&lt;/Day&gt;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&lt;Place&gt;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Spagi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by Marcello&lt;/Place&gt;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&lt;Street&gt;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Metzgergasse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8&lt;/Street&gt;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&lt;City&gt;5000 Aarau&lt;/City&gt;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&gt;Oliver …&lt;/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&lt;Prices&gt;Eintritt: ..&lt;/Prices&gt;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&gt;Für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…&lt;/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E14058-35F2-5D49-6DE3-6468C9BE6E93}"/>
              </a:ext>
            </a:extLst>
          </p:cNvPr>
          <p:cNvSpPr txBox="1"/>
          <p:nvPr/>
        </p:nvSpPr>
        <p:spPr>
          <a:xfrm>
            <a:off x="3186444" y="4259317"/>
            <a:ext cx="476807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PremisesLayout.xml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&gt;SPAGI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Marcello&lt;/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&gt;8000&lt;/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&gt;14000&lt;/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StageUpperLeftX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&gt;600&lt;/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StageUpperLeftX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&gt;970&lt;/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&gt;6800&lt;/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&gt;950&lt;/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StageText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&gt;Bühne&lt;/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StageText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LayoutFileCase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AdminReservation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LayoutFileCase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LayoutFileHtmlName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&gt;AddReservation.htm&lt;/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LayoutFileHtmlName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button_list_reservations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button_print_reservations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2B5E97-0201-2A20-47D3-5B3F42BA66AC}"/>
              </a:ext>
            </a:extLst>
          </p:cNvPr>
          <p:cNvSpPr txBox="1"/>
          <p:nvPr/>
        </p:nvSpPr>
        <p:spPr>
          <a:xfrm>
            <a:off x="2526492" y="1118818"/>
            <a:ext cx="2854806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ReservationEvent_03.xml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&lt;H&gt;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&lt;D&gt;16&lt;/D&gt;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&lt;M&gt;11&lt;/M&gt;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&lt;Y&gt;2024&lt;/Y&gt;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&lt;B&gt;Yuri Storione ….&lt;/B&gt;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&lt;R&gt;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&lt;N&gt;Alex Vimposek&lt;/N&gt;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&lt;E&gt;vimposek@blowup.ch&lt;/E&gt;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&lt;A&gt;NYSV&lt;/A&gt;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&lt;T&gt;11&lt;/T&gt;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&lt;C&gt;A&lt;/C&gt;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&lt;/S&gt;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&lt;T&gt;11&lt;/T&gt;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&lt;C&gt;C&lt;/C&gt;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&lt;/S&gt;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&lt;/R&gt;</a:t>
            </a:r>
            <a:endParaRPr lang="it-IT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&lt;/H&gt;</a:t>
            </a:r>
          </a:p>
        </p:txBody>
      </p:sp>
    </p:spTree>
    <p:extLst>
      <p:ext uri="{BB962C8B-B14F-4D97-AF65-F5344CB8AC3E}">
        <p14:creationId xmlns:p14="http://schemas.microsoft.com/office/powerpoint/2010/main" val="341570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BCA3E49-0E0B-CC13-99BA-425AD58BAC94}"/>
              </a:ext>
            </a:extLst>
          </p:cNvPr>
          <p:cNvSpPr txBox="1"/>
          <p:nvPr/>
        </p:nvSpPr>
        <p:spPr>
          <a:xfrm>
            <a:off x="2126708" y="1243786"/>
            <a:ext cx="313912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InputEventReservationText.js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defaultLabelName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("Vorname und Nachname: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("First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Förnamn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och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efternamn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defaultInfoOpenReservation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("Ein Tischplan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("A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("En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bordsplan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3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15C8146-9AF8-AA1D-33F2-A86F90B0D083}"/>
              </a:ext>
            </a:extLst>
          </p:cNvPr>
          <p:cNvSpPr/>
          <p:nvPr/>
        </p:nvSpPr>
        <p:spPr>
          <a:xfrm>
            <a:off x="2767553" y="5784836"/>
            <a:ext cx="1631962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XML Dateien 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56985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528DB4-7688-3896-9314-FABD5071F60F}"/>
              </a:ext>
            </a:extLst>
          </p:cNvPr>
          <p:cNvSpPr txBox="1"/>
          <p:nvPr/>
        </p:nvSpPr>
        <p:spPr>
          <a:xfrm>
            <a:off x="3411781" y="6321991"/>
            <a:ext cx="1710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id_div_layout_xml_new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2116</Words>
  <Application>Microsoft Office PowerPoint</Application>
  <PresentationFormat>Breitbild</PresentationFormat>
  <Paragraphs>516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Aptos Narrow</vt:lpstr>
      <vt:lpstr>Arial</vt:lpstr>
      <vt:lpstr>Arial Narrow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129</cp:revision>
  <cp:lastPrinted>2025-01-05T15:39:10Z</cp:lastPrinted>
  <dcterms:created xsi:type="dcterms:W3CDTF">2020-04-04T07:27:22Z</dcterms:created>
  <dcterms:modified xsi:type="dcterms:W3CDTF">2025-01-05T18:30:44Z</dcterms:modified>
</cp:coreProperties>
</file>