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8" r:id="rId4"/>
    <p:sldId id="267" r:id="rId5"/>
    <p:sldId id="266" r:id="rId6"/>
    <p:sldId id="257" r:id="rId7"/>
    <p:sldId id="264" r:id="rId8"/>
    <p:sldId id="256" r:id="rId9"/>
    <p:sldId id="260" r:id="rId10"/>
    <p:sldId id="261" r:id="rId11"/>
    <p:sldId id="263" r:id="rId12"/>
    <p:sldId id="265" r:id="rId13"/>
    <p:sldId id="258" r:id="rId14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57CFFB-3681-D5F4-E468-0C299D3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3016564"/>
            <a:ext cx="2638095" cy="2695238"/>
          </a:xfrm>
          <a:prstGeom prst="rect">
            <a:avLst/>
          </a:prstGeom>
        </p:spPr>
      </p:pic>
      <p:pic>
        <p:nvPicPr>
          <p:cNvPr id="1026" name="Picture 2" descr="XML-Dateien einer neuen Saison generieren">
            <a:extLst>
              <a:ext uri="{FF2B5EF4-FFF2-40B4-BE49-F238E27FC236}">
                <a16:creationId xmlns:a16="http://schemas.microsoft.com/office/drawing/2014/main" id="{3CF0C929-AB92-83DC-52CF-55A1CCF7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6" y="1671791"/>
            <a:ext cx="1647826" cy="12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F326C67-4A02-6544-26E3-4BB0D396869E}"/>
              </a:ext>
            </a:extLst>
          </p:cNvPr>
          <p:cNvSpPr txBox="1"/>
          <p:nvPr/>
        </p:nvSpPr>
        <p:spPr>
          <a:xfrm>
            <a:off x="481308" y="1148571"/>
            <a:ext cx="203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 Black" panose="020B0A04020102020204" pitchFamily="34" charset="0"/>
              </a:rPr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3588328" y="8834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3588328" y="1453948"/>
            <a:ext cx="4665406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CreateXmlEventFiles.js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76199" y="727616"/>
            <a:ext cx="497378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CreateXmlEventFiles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76199" y="1298085"/>
            <a:ext cx="4973782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event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initEventXmlArray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initEventXmlArray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Initialize array for XML file objects. First call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last object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the last object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setEventXmlObjects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setEventXmlObjects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all event XML objects with data from the event program XML object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11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last object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the last object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allEventXmlFilesSaved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allEventXmlFilesSaved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Message to the user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753620" y="270414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753620" y="840882"/>
            <a:ext cx="4057372" cy="5746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for the event program file creation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m_rel_event_files_dir_url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m_event_object_index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index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recursive loop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with event XML objects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m_file_name_add_str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'Salmen’;</a:t>
            </a: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m_event_files_sub_dir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Subdirectory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5517572" y="187288"/>
            <a:ext cx="667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B596629-33EA-D6BB-203D-A484C4431C7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0694067" y="4566567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DEE6F3C3-477B-8E9A-E52F-16915DA60008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9182741" y="4366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E4B5D6F-9406-EFA2-F7CE-3397ECA36081}"/>
              </a:ext>
            </a:extLst>
          </p:cNvPr>
          <p:cNvSpPr/>
          <p:nvPr/>
        </p:nvSpPr>
        <p:spPr>
          <a:xfrm>
            <a:off x="8321429" y="4062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5FD7F8D-DF0B-2241-2F75-E213154B1C89}"/>
              </a:ext>
            </a:extLst>
          </p:cNvPr>
          <p:cNvCxnSpPr>
            <a:cxnSpLocks/>
          </p:cNvCxnSpPr>
          <p:nvPr/>
        </p:nvCxnSpPr>
        <p:spPr>
          <a:xfrm flipV="1">
            <a:off x="9415129" y="4561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512F21-B6A6-D17E-6CF5-08FF89AE8BE5}"/>
              </a:ext>
            </a:extLst>
          </p:cNvPr>
          <p:cNvCxnSpPr>
            <a:cxnSpLocks/>
          </p:cNvCxnSpPr>
          <p:nvPr/>
        </p:nvCxnSpPr>
        <p:spPr>
          <a:xfrm flipV="1">
            <a:off x="9737193" y="4554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B8D1630-501B-C005-AF46-CC006AD276DE}"/>
              </a:ext>
            </a:extLst>
          </p:cNvPr>
          <p:cNvCxnSpPr>
            <a:cxnSpLocks/>
          </p:cNvCxnSpPr>
          <p:nvPr/>
        </p:nvCxnSpPr>
        <p:spPr>
          <a:xfrm flipV="1">
            <a:off x="10355778" y="4554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98286E6-916B-9DD5-F8F4-73CCABF0F2D5}"/>
              </a:ext>
            </a:extLst>
          </p:cNvPr>
          <p:cNvCxnSpPr>
            <a:cxnSpLocks/>
          </p:cNvCxnSpPr>
          <p:nvPr/>
        </p:nvCxnSpPr>
        <p:spPr>
          <a:xfrm flipV="1">
            <a:off x="7427712" y="4529316"/>
            <a:ext cx="3275353" cy="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52812B93-B71F-7695-7263-9A2D771E9983}"/>
              </a:ext>
            </a:extLst>
          </p:cNvPr>
          <p:cNvSpPr/>
          <p:nvPr/>
        </p:nvSpPr>
        <p:spPr>
          <a:xfrm>
            <a:off x="10004028" y="5031542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2EBF0F-1958-FA6A-5CBE-036765407C9F}"/>
              </a:ext>
            </a:extLst>
          </p:cNvPr>
          <p:cNvSpPr/>
          <p:nvPr/>
        </p:nvSpPr>
        <p:spPr>
          <a:xfrm>
            <a:off x="10248271" y="548612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80DBC1E-8AB1-3125-9502-277F2411F98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9072538" y="456594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E24462A6-E747-A083-C8AA-2CAB84885B1A}"/>
              </a:ext>
            </a:extLst>
          </p:cNvPr>
          <p:cNvSpPr/>
          <p:nvPr/>
        </p:nvSpPr>
        <p:spPr>
          <a:xfrm>
            <a:off x="8382499" y="503092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ED1C8FE-5F4F-0FB5-8AEE-087391806BAA}"/>
              </a:ext>
            </a:extLst>
          </p:cNvPr>
          <p:cNvSpPr/>
          <p:nvPr/>
        </p:nvSpPr>
        <p:spPr>
          <a:xfrm>
            <a:off x="8626742" y="548550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425FE9-49AD-3BF2-7D62-A604B4F60D55}"/>
              </a:ext>
            </a:extLst>
          </p:cNvPr>
          <p:cNvSpPr txBox="1"/>
          <p:nvPr/>
        </p:nvSpPr>
        <p:spPr>
          <a:xfrm>
            <a:off x="8388501" y="5750286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6B29E86-5A0A-447A-36D8-DC0CE9D3353E}"/>
              </a:ext>
            </a:extLst>
          </p:cNvPr>
          <p:cNvSpPr txBox="1"/>
          <p:nvPr/>
        </p:nvSpPr>
        <p:spPr>
          <a:xfrm>
            <a:off x="9979294" y="5788221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597465C-FF67-C70A-6211-542DA09E295E}"/>
              </a:ext>
            </a:extLst>
          </p:cNvPr>
          <p:cNvSpPr/>
          <p:nvPr/>
        </p:nvSpPr>
        <p:spPr>
          <a:xfrm>
            <a:off x="8770185" y="359553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908F7E-2F7B-A3E7-71F9-0D27A6DBAA21}"/>
              </a:ext>
            </a:extLst>
          </p:cNvPr>
          <p:cNvCxnSpPr>
            <a:cxnSpLocks/>
          </p:cNvCxnSpPr>
          <p:nvPr/>
        </p:nvCxnSpPr>
        <p:spPr>
          <a:xfrm flipH="1" flipV="1">
            <a:off x="9205590" y="386677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AEB2A5-AA10-4A2A-3506-BFA7791C3FE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7418714" y="4557586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206522B-4527-4C90-0A3B-F79851378C70}"/>
              </a:ext>
            </a:extLst>
          </p:cNvPr>
          <p:cNvSpPr/>
          <p:nvPr/>
        </p:nvSpPr>
        <p:spPr>
          <a:xfrm>
            <a:off x="6728675" y="5022561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17B61BF-A603-7A6D-B4A2-DB145D8290BC}"/>
              </a:ext>
            </a:extLst>
          </p:cNvPr>
          <p:cNvSpPr/>
          <p:nvPr/>
        </p:nvSpPr>
        <p:spPr>
          <a:xfrm>
            <a:off x="6972918" y="547714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B8302D4-6CFC-EB72-0A2E-64D00C912C6C}"/>
              </a:ext>
            </a:extLst>
          </p:cNvPr>
          <p:cNvSpPr txBox="1"/>
          <p:nvPr/>
        </p:nvSpPr>
        <p:spPr>
          <a:xfrm>
            <a:off x="6734677" y="5741927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E3F17D8-DEB5-73CC-00FC-212880BAAC1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557430" y="505353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0A8587E-57B2-F5E3-0B1A-462FC8908DA6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2663709" y="485888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ABC1C921-94CE-3F25-15BA-88E9F45A47C2}"/>
              </a:ext>
            </a:extLst>
          </p:cNvPr>
          <p:cNvSpPr/>
          <p:nvPr/>
        </p:nvSpPr>
        <p:spPr>
          <a:xfrm>
            <a:off x="1802397" y="4554594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205B0CC-AB56-E3D4-1059-F7E913F282AA}"/>
              </a:ext>
            </a:extLst>
          </p:cNvPr>
          <p:cNvCxnSpPr>
            <a:cxnSpLocks/>
          </p:cNvCxnSpPr>
          <p:nvPr/>
        </p:nvCxnSpPr>
        <p:spPr>
          <a:xfrm flipV="1">
            <a:off x="2418115" y="5053535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C25216F-4C79-A19F-AC6C-EE33AF45AC75}"/>
              </a:ext>
            </a:extLst>
          </p:cNvPr>
          <p:cNvCxnSpPr>
            <a:cxnSpLocks/>
          </p:cNvCxnSpPr>
          <p:nvPr/>
        </p:nvCxnSpPr>
        <p:spPr>
          <a:xfrm flipV="1">
            <a:off x="2740179" y="5046458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00676F0-FF96-B6BB-49FC-A0DB6C9433F8}"/>
              </a:ext>
            </a:extLst>
          </p:cNvPr>
          <p:cNvCxnSpPr>
            <a:cxnSpLocks/>
          </p:cNvCxnSpPr>
          <p:nvPr/>
        </p:nvCxnSpPr>
        <p:spPr>
          <a:xfrm flipV="1">
            <a:off x="2024085" y="5046397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839779D-A396-43B6-DBBA-EA836AE2E61D}"/>
              </a:ext>
            </a:extLst>
          </p:cNvPr>
          <p:cNvCxnSpPr>
            <a:cxnSpLocks/>
          </p:cNvCxnSpPr>
          <p:nvPr/>
        </p:nvCxnSpPr>
        <p:spPr>
          <a:xfrm flipV="1">
            <a:off x="3358764" y="5046397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1A41227-D58F-96C9-FD2E-3AB2024692ED}"/>
              </a:ext>
            </a:extLst>
          </p:cNvPr>
          <p:cNvCxnSpPr>
            <a:cxnSpLocks/>
          </p:cNvCxnSpPr>
          <p:nvPr/>
        </p:nvCxnSpPr>
        <p:spPr>
          <a:xfrm>
            <a:off x="1825343" y="5053535"/>
            <a:ext cx="1627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2A4AFDF6-5F49-279C-7225-FAC5DD08CA73}"/>
              </a:ext>
            </a:extLst>
          </p:cNvPr>
          <p:cNvSpPr/>
          <p:nvPr/>
        </p:nvSpPr>
        <p:spPr>
          <a:xfrm>
            <a:off x="1867391" y="551851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E943E24-B2CD-449B-CE2E-B9A05CC496FC}"/>
              </a:ext>
            </a:extLst>
          </p:cNvPr>
          <p:cNvSpPr/>
          <p:nvPr/>
        </p:nvSpPr>
        <p:spPr>
          <a:xfrm>
            <a:off x="2111634" y="597309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96B18B-2A77-6AAE-235B-CE28BBCDD11C}"/>
              </a:ext>
            </a:extLst>
          </p:cNvPr>
          <p:cNvSpPr txBox="1"/>
          <p:nvPr/>
        </p:nvSpPr>
        <p:spPr>
          <a:xfrm>
            <a:off x="1877892" y="6268792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F5595E1-3D60-DF02-48CD-CA7CD84117C8}"/>
              </a:ext>
            </a:extLst>
          </p:cNvPr>
          <p:cNvCxnSpPr>
            <a:cxnSpLocks/>
          </p:cNvCxnSpPr>
          <p:nvPr/>
        </p:nvCxnSpPr>
        <p:spPr>
          <a:xfrm flipH="1" flipV="1">
            <a:off x="2663708" y="4366589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5A7D3DA-90E7-5750-D300-25D9BBA076D3}"/>
              </a:ext>
            </a:extLst>
          </p:cNvPr>
          <p:cNvSpPr/>
          <p:nvPr/>
        </p:nvSpPr>
        <p:spPr>
          <a:xfrm>
            <a:off x="2217912" y="408661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Breitbild</PresentationFormat>
  <Paragraphs>250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 Narrow</vt:lpstr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161</cp:revision>
  <cp:lastPrinted>2025-06-03T09:11:35Z</cp:lastPrinted>
  <dcterms:created xsi:type="dcterms:W3CDTF">2020-04-04T07:27:22Z</dcterms:created>
  <dcterms:modified xsi:type="dcterms:W3CDTF">2025-06-03T21:34:55Z</dcterms:modified>
</cp:coreProperties>
</file>