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5" r:id="rId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7" y="2305215"/>
            <a:ext cx="2554665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478778" y="2305214"/>
            <a:ext cx="1461824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478778" y="2284004"/>
            <a:ext cx="146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_name_info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7" y="3377683"/>
            <a:ext cx="2554665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_label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478778" y="3377682"/>
            <a:ext cx="1461824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478778" y="3356472"/>
            <a:ext cx="146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_label_info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1" y="4451283"/>
            <a:ext cx="2554665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487252" y="4451282"/>
            <a:ext cx="1461824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487252" y="4430072"/>
            <a:ext cx="146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_remark_info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6" y="5274681"/>
            <a:ext cx="2554665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477837" y="5274680"/>
            <a:ext cx="1461824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477837" y="5253470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_button_info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114</cp:revision>
  <cp:lastPrinted>2024-10-31T17:11:33Z</cp:lastPrinted>
  <dcterms:created xsi:type="dcterms:W3CDTF">2020-04-04T07:27:22Z</dcterms:created>
  <dcterms:modified xsi:type="dcterms:W3CDTF">2024-12-17T10:06:14Z</dcterms:modified>
</cp:coreProperties>
</file>