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291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>
        <p:scale>
          <a:sx n="110" d="100"/>
          <a:sy n="110" d="100"/>
        </p:scale>
        <p:origin x="78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B0F52D-826F-684A-ACD4-B60AB5AE2760}"/>
              </a:ext>
            </a:extLst>
          </p:cNvPr>
          <p:cNvSpPr/>
          <p:nvPr/>
        </p:nvSpPr>
        <p:spPr>
          <a:xfrm>
            <a:off x="436538" y="58179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93174E-2791-9A42-3CF9-2FBF07FA553E}"/>
              </a:ext>
            </a:extLst>
          </p:cNvPr>
          <p:cNvSpPr/>
          <p:nvPr/>
        </p:nvSpPr>
        <p:spPr>
          <a:xfrm>
            <a:off x="436535" y="1142867"/>
            <a:ext cx="2966541" cy="5644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m_message_true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m_message_false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m_message_error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 + description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setDataExecCaseCopyFile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setDataExecCaseMoveFile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setDataExecCaseScanDir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handlePostErrorResult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3D09F9-06F3-3E24-D07E-1E6533A9FACE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DCC460-4B85-EE8F-474A-DE43378E5403}"/>
              </a:ext>
            </a:extLst>
          </p:cNvPr>
          <p:cNvSpPr/>
          <p:nvPr/>
        </p:nvSpPr>
        <p:spPr>
          <a:xfrm>
            <a:off x="3669929" y="1152295"/>
            <a:ext cx="2966541" cy="883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28F50-9E43-22F6-160B-E9ED3C4A96F4}"/>
              </a:ext>
            </a:extLst>
          </p:cNvPr>
          <p:cNvSpPr/>
          <p:nvPr/>
        </p:nvSpPr>
        <p:spPr>
          <a:xfrm>
            <a:off x="3769323" y="2718210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PHP file name to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A65079-C7D1-2ECC-3E8A-1BF949DEBEDB}"/>
              </a:ext>
            </a:extLst>
          </p:cNvPr>
          <p:cNvSpPr/>
          <p:nvPr/>
        </p:nvSpPr>
        <p:spPr>
          <a:xfrm>
            <a:off x="3789264" y="3314057"/>
            <a:ext cx="2712430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PHP directory to relative URL if needed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D37580-CDDE-0842-181F-22D5CE9E0594}"/>
              </a:ext>
            </a:extLst>
          </p:cNvPr>
          <p:cNvSpPr/>
          <p:nvPr/>
        </p:nvSpPr>
        <p:spPr>
          <a:xfrm>
            <a:off x="3792918" y="3897569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PHP function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all parameters defined in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D0AA3C-E75F-2FEC-E4A2-5BB13247D7B3}"/>
              </a:ext>
            </a:extLst>
          </p:cNvPr>
          <p:cNvCxnSpPr/>
          <p:nvPr/>
        </p:nvCxnSpPr>
        <p:spPr>
          <a:xfrm flipH="1">
            <a:off x="5110780" y="362774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EE6908-4C76-713A-50B3-10BA8C8E76B9}"/>
              </a:ext>
            </a:extLst>
          </p:cNvPr>
          <p:cNvCxnSpPr/>
          <p:nvPr/>
        </p:nvCxnSpPr>
        <p:spPr>
          <a:xfrm flipH="1">
            <a:off x="5120207" y="302607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D928A78-B664-07FD-8995-07EE23372390}"/>
              </a:ext>
            </a:extLst>
          </p:cNvPr>
          <p:cNvSpPr/>
          <p:nvPr/>
        </p:nvSpPr>
        <p:spPr>
          <a:xfrm>
            <a:off x="3789575" y="4637574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UtilFilesData.handlePostResult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determines which callback function to call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7E0880-C556-2C5C-FAE6-BD3096C561D1}"/>
              </a:ext>
            </a:extLst>
          </p:cNvPr>
          <p:cNvCxnSpPr/>
          <p:nvPr/>
        </p:nvCxnSpPr>
        <p:spPr>
          <a:xfrm flipH="1">
            <a:off x="5107437" y="436775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5CF12C9-EEFF-3698-21B7-3B690DF72EDE}"/>
              </a:ext>
            </a:extLst>
          </p:cNvPr>
          <p:cNvSpPr/>
          <p:nvPr/>
        </p:nvSpPr>
        <p:spPr>
          <a:xfrm>
            <a:off x="3669928" y="2280746"/>
            <a:ext cx="2966541" cy="30059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B8E656-F143-A868-A706-65B1BE8E2B2B}"/>
              </a:ext>
            </a:extLst>
          </p:cNvPr>
          <p:cNvSpPr/>
          <p:nvPr/>
        </p:nvSpPr>
        <p:spPr>
          <a:xfrm>
            <a:off x="6881928" y="1707017"/>
            <a:ext cx="2966541" cy="16727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AECD91-CD20-3CC6-2099-FBF3F5CB13CA}"/>
              </a:ext>
            </a:extLst>
          </p:cNvPr>
          <p:cNvSpPr/>
          <p:nvPr/>
        </p:nvSpPr>
        <p:spPr>
          <a:xfrm>
            <a:off x="6881931" y="57547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9C907A-8144-AA0B-5B80-16CB73DF9999}"/>
              </a:ext>
            </a:extLst>
          </p:cNvPr>
          <p:cNvSpPr/>
          <p:nvPr/>
        </p:nvSpPr>
        <p:spPr>
          <a:xfrm>
            <a:off x="6881928" y="113654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0E83F7-7542-4F81-6B13-789DA3AB341C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UtilUrl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299D5DB-8971-F313-0D3B-33F1F828E4D9}"/>
              </a:ext>
            </a:extLst>
          </p:cNvPr>
          <p:cNvSpPr/>
          <p:nvPr/>
        </p:nvSpPr>
        <p:spPr>
          <a:xfrm>
            <a:off x="3669929" y="1152295"/>
            <a:ext cx="2966541" cy="2920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getRelativeUrlToInputBaseDir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getAbsoluteUrl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getPathOnlySubdirectories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getFileNameWithoutExtension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isAbsolutePath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isDirectoryPath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execApplicationOnServer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A300D3-BAB6-8558-B0A5-9032728C3D78}"/>
              </a:ext>
            </a:extLst>
          </p:cNvPr>
          <p:cNvSpPr/>
          <p:nvPr/>
        </p:nvSpPr>
        <p:spPr>
          <a:xfrm>
            <a:off x="1477748" y="115634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input 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for each case  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AD9128-58C5-7E90-F152-5CC90AFB665C}"/>
              </a:ext>
            </a:extLst>
          </p:cNvPr>
          <p:cNvSpPr/>
          <p:nvPr/>
        </p:nvSpPr>
        <p:spPr>
          <a:xfrm>
            <a:off x="1477749" y="84423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an execution request with the jQuery function post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6ED4164-FF7C-6D67-40AE-6D3AB0DE579B}"/>
              </a:ext>
            </a:extLst>
          </p:cNvPr>
          <p:cNvCxnSpPr/>
          <p:nvPr/>
        </p:nvCxnSpPr>
        <p:spPr>
          <a:xfrm flipH="1">
            <a:off x="3004574" y="128039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4672F25-9547-B189-F434-BBF1E33F8A98}"/>
              </a:ext>
            </a:extLst>
          </p:cNvPr>
          <p:cNvCxnSpPr/>
          <p:nvPr/>
        </p:nvCxnSpPr>
        <p:spPr>
          <a:xfrm flipH="1">
            <a:off x="2995147" y="55963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2843855-A583-0B2F-076B-EB2F63BB78FB}"/>
              </a:ext>
            </a:extLst>
          </p:cNvPr>
          <p:cNvSpPr/>
          <p:nvPr/>
        </p:nvSpPr>
        <p:spPr>
          <a:xfrm>
            <a:off x="1463292" y="1560668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request with PHP functions in the file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CF3D98E-0187-61BC-5D26-43DB42D224F5}"/>
              </a:ext>
            </a:extLst>
          </p:cNvPr>
          <p:cNvCxnSpPr/>
          <p:nvPr/>
        </p:nvCxnSpPr>
        <p:spPr>
          <a:xfrm flipH="1">
            <a:off x="2990117" y="199683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92FEE77-0125-585A-5AF4-9E4ED0921D9A}"/>
              </a:ext>
            </a:extLst>
          </p:cNvPr>
          <p:cNvSpPr/>
          <p:nvPr/>
        </p:nvSpPr>
        <p:spPr>
          <a:xfrm>
            <a:off x="1463292" y="225825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result with a JavaScript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0FB2A20-29ED-695B-0D9B-827A3EDEEC2C}"/>
              </a:ext>
            </a:extLst>
          </p:cNvPr>
          <p:cNvCxnSpPr/>
          <p:nvPr/>
        </p:nvCxnSpPr>
        <p:spPr>
          <a:xfrm flipH="1">
            <a:off x="2990117" y="269441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0BBCAEE-DE4B-7542-5F8E-C59CABD917D1}"/>
              </a:ext>
            </a:extLst>
          </p:cNvPr>
          <p:cNvSpPr/>
          <p:nvPr/>
        </p:nvSpPr>
        <p:spPr>
          <a:xfrm rot="2808661">
            <a:off x="2850914" y="3014751"/>
            <a:ext cx="278407" cy="269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BCCDBC-E4F1-593E-9D97-C5BBEB7F3EB0}"/>
              </a:ext>
            </a:extLst>
          </p:cNvPr>
          <p:cNvCxnSpPr>
            <a:cxnSpLocks/>
          </p:cNvCxnSpPr>
          <p:nvPr/>
        </p:nvCxnSpPr>
        <p:spPr>
          <a:xfrm flipH="1">
            <a:off x="1453480" y="3138178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C83DFF-7627-BC7B-2D0B-C4AAE93BB91B}"/>
              </a:ext>
            </a:extLst>
          </p:cNvPr>
          <p:cNvCxnSpPr>
            <a:cxnSpLocks/>
          </p:cNvCxnSpPr>
          <p:nvPr/>
        </p:nvCxnSpPr>
        <p:spPr>
          <a:xfrm>
            <a:off x="4526755" y="3149663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9375D89-C823-790E-294B-B4FFF1A4C2AE}"/>
              </a:ext>
            </a:extLst>
          </p:cNvPr>
          <p:cNvSpPr/>
          <p:nvPr/>
        </p:nvSpPr>
        <p:spPr>
          <a:xfrm>
            <a:off x="49271" y="3560493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TRUE/Success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E3287F1-B7A0-A981-1A37-6C90C99988D3}"/>
              </a:ext>
            </a:extLst>
          </p:cNvPr>
          <p:cNvSpPr/>
          <p:nvPr/>
        </p:nvSpPr>
        <p:spPr>
          <a:xfrm>
            <a:off x="3146046" y="3548805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FALSE/Failure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98445B8-E71E-14B8-A11D-ABD10E6A48A0}"/>
              </a:ext>
            </a:extLst>
          </p:cNvPr>
          <p:cNvCxnSpPr>
            <a:cxnSpLocks/>
          </p:cNvCxnSpPr>
          <p:nvPr/>
        </p:nvCxnSpPr>
        <p:spPr>
          <a:xfrm flipH="1" flipV="1">
            <a:off x="1453480" y="3138178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BE11293-4DB2-18E9-B8B6-5083A7F5F90C}"/>
              </a:ext>
            </a:extLst>
          </p:cNvPr>
          <p:cNvCxnSpPr>
            <a:cxnSpLocks/>
          </p:cNvCxnSpPr>
          <p:nvPr/>
        </p:nvCxnSpPr>
        <p:spPr>
          <a:xfrm flipH="1" flipV="1">
            <a:off x="3184635" y="3163409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08D6A93-C250-D701-CE27-C383C10BC5F5}"/>
              </a:ext>
            </a:extLst>
          </p:cNvPr>
          <p:cNvSpPr/>
          <p:nvPr/>
        </p:nvSpPr>
        <p:spPr>
          <a:xfrm>
            <a:off x="290972" y="4086590"/>
            <a:ext cx="2217952" cy="465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185DC2-A664-43F6-261D-B2039057208F}"/>
              </a:ext>
            </a:extLst>
          </p:cNvPr>
          <p:cNvSpPr/>
          <p:nvPr/>
        </p:nvSpPr>
        <p:spPr>
          <a:xfrm>
            <a:off x="290969" y="4542273"/>
            <a:ext cx="2217952" cy="1739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8D5332-2B04-42A1-B57E-D13E26C7AEBB}"/>
              </a:ext>
            </a:extLst>
          </p:cNvPr>
          <p:cNvSpPr/>
          <p:nvPr/>
        </p:nvSpPr>
        <p:spPr>
          <a:xfrm>
            <a:off x="3345744" y="4118074"/>
            <a:ext cx="2391435" cy="433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B3F208-EFD4-038B-0650-2C94FBC64710}"/>
              </a:ext>
            </a:extLst>
          </p:cNvPr>
          <p:cNvSpPr/>
          <p:nvPr/>
        </p:nvSpPr>
        <p:spPr>
          <a:xfrm>
            <a:off x="3345741" y="4551673"/>
            <a:ext cx="239143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B8FB50-2076-9FDF-98B6-816D284447D0}"/>
              </a:ext>
            </a:extLst>
          </p:cNvPr>
          <p:cNvSpPr/>
          <p:nvPr/>
        </p:nvSpPr>
        <p:spPr>
          <a:xfrm>
            <a:off x="3326887" y="5710886"/>
            <a:ext cx="2391435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428E82-74E3-D62F-7526-C8CCA95CA39B}"/>
              </a:ext>
            </a:extLst>
          </p:cNvPr>
          <p:cNvSpPr/>
          <p:nvPr/>
        </p:nvSpPr>
        <p:spPr>
          <a:xfrm>
            <a:off x="3326887" y="5273708"/>
            <a:ext cx="2391435" cy="437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BC990B-AAAA-6D55-7B99-665C4BAC93C8}"/>
              </a:ext>
            </a:extLst>
          </p:cNvPr>
          <p:cNvSpPr/>
          <p:nvPr/>
        </p:nvSpPr>
        <p:spPr>
          <a:xfrm>
            <a:off x="1415330" y="970025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A2FBF3E-005A-1284-88E4-B8FAB4787D73}"/>
              </a:ext>
            </a:extLst>
          </p:cNvPr>
          <p:cNvCxnSpPr/>
          <p:nvPr/>
        </p:nvCxnSpPr>
        <p:spPr>
          <a:xfrm flipH="1">
            <a:off x="2932729" y="141402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E4DFF84-E460-CA69-AAD7-35469D96F3FB}"/>
              </a:ext>
            </a:extLst>
          </p:cNvPr>
          <p:cNvCxnSpPr>
            <a:cxnSpLocks/>
          </p:cNvCxnSpPr>
          <p:nvPr/>
        </p:nvCxnSpPr>
        <p:spPr>
          <a:xfrm flipH="1">
            <a:off x="1415330" y="1672360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6BA608F-45D8-DCD4-4B6A-C2C968F6DE99}"/>
              </a:ext>
            </a:extLst>
          </p:cNvPr>
          <p:cNvCxnSpPr>
            <a:cxnSpLocks/>
          </p:cNvCxnSpPr>
          <p:nvPr/>
        </p:nvCxnSpPr>
        <p:spPr>
          <a:xfrm>
            <a:off x="4488605" y="1683845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0498C865-46EB-9429-1E58-36CE23AAC924}"/>
              </a:ext>
            </a:extLst>
          </p:cNvPr>
          <p:cNvSpPr/>
          <p:nvPr/>
        </p:nvSpPr>
        <p:spPr>
          <a:xfrm>
            <a:off x="1029831" y="2094675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44EF84-C19E-F855-FD49-C19D901AC1A4}"/>
              </a:ext>
            </a:extLst>
          </p:cNvPr>
          <p:cNvSpPr/>
          <p:nvPr/>
        </p:nvSpPr>
        <p:spPr>
          <a:xfrm>
            <a:off x="4104304" y="208298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BC305B-84D0-59F1-2DE9-F79CB057B65C}"/>
              </a:ext>
            </a:extLst>
          </p:cNvPr>
          <p:cNvCxnSpPr>
            <a:cxnSpLocks/>
          </p:cNvCxnSpPr>
          <p:nvPr/>
        </p:nvCxnSpPr>
        <p:spPr>
          <a:xfrm flipH="1" flipV="1">
            <a:off x="1415330" y="1672360"/>
            <a:ext cx="3087979" cy="1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673D251-5B92-2F3B-DC0C-01EC14BBD1FF}"/>
              </a:ext>
            </a:extLst>
          </p:cNvPr>
          <p:cNvCxnSpPr/>
          <p:nvPr/>
        </p:nvCxnSpPr>
        <p:spPr>
          <a:xfrm flipH="1">
            <a:off x="1416164" y="2548963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773296D-299C-7177-6DBC-2A9435EABF0F}"/>
              </a:ext>
            </a:extLst>
          </p:cNvPr>
          <p:cNvCxnSpPr>
            <a:cxnSpLocks/>
          </p:cNvCxnSpPr>
          <p:nvPr/>
        </p:nvCxnSpPr>
        <p:spPr>
          <a:xfrm flipH="1">
            <a:off x="1415330" y="2818787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1E16AFE-0714-FB49-C630-6157192A9887}"/>
              </a:ext>
            </a:extLst>
          </p:cNvPr>
          <p:cNvCxnSpPr>
            <a:cxnSpLocks/>
          </p:cNvCxnSpPr>
          <p:nvPr/>
        </p:nvCxnSpPr>
        <p:spPr>
          <a:xfrm flipH="1">
            <a:off x="530668" y="2820033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30EE979-5B65-B1EF-22A7-600C055E3E23}"/>
              </a:ext>
            </a:extLst>
          </p:cNvPr>
          <p:cNvCxnSpPr>
            <a:cxnSpLocks/>
          </p:cNvCxnSpPr>
          <p:nvPr/>
        </p:nvCxnSpPr>
        <p:spPr>
          <a:xfrm flipH="1">
            <a:off x="528848" y="2810726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445902-0ABD-E3D2-54BD-29C4D511A2AD}"/>
              </a:ext>
            </a:extLst>
          </p:cNvPr>
          <p:cNvSpPr/>
          <p:nvPr/>
        </p:nvSpPr>
        <p:spPr>
          <a:xfrm>
            <a:off x="143349" y="3233041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F6D279A-CC90-43CC-D34B-F8F01782F1CC}"/>
              </a:ext>
            </a:extLst>
          </p:cNvPr>
          <p:cNvCxnSpPr>
            <a:cxnSpLocks/>
          </p:cNvCxnSpPr>
          <p:nvPr/>
        </p:nvCxnSpPr>
        <p:spPr>
          <a:xfrm flipH="1">
            <a:off x="2290063" y="2818787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4EC0CF9-3D92-22BA-A578-B6CE2210ED09}"/>
              </a:ext>
            </a:extLst>
          </p:cNvPr>
          <p:cNvSpPr/>
          <p:nvPr/>
        </p:nvSpPr>
        <p:spPr>
          <a:xfrm>
            <a:off x="1904564" y="3241102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3D88F8D-CF62-6B5B-BF55-03B86775C24E}"/>
              </a:ext>
            </a:extLst>
          </p:cNvPr>
          <p:cNvCxnSpPr/>
          <p:nvPr/>
        </p:nvCxnSpPr>
        <p:spPr>
          <a:xfrm flipH="1">
            <a:off x="4486466" y="25386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1B58CFD-914A-2E22-A686-17A2C8454C8B}"/>
              </a:ext>
            </a:extLst>
          </p:cNvPr>
          <p:cNvCxnSpPr>
            <a:cxnSpLocks/>
          </p:cNvCxnSpPr>
          <p:nvPr/>
        </p:nvCxnSpPr>
        <p:spPr>
          <a:xfrm flipH="1">
            <a:off x="4485632" y="280849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6D72C97-7789-DB71-AB6B-D7592FB2F89F}"/>
              </a:ext>
            </a:extLst>
          </p:cNvPr>
          <p:cNvCxnSpPr>
            <a:cxnSpLocks/>
          </p:cNvCxnSpPr>
          <p:nvPr/>
        </p:nvCxnSpPr>
        <p:spPr>
          <a:xfrm flipH="1">
            <a:off x="3600970" y="280974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3BAC52-4547-BAA9-B1C6-0942DF467BF7}"/>
              </a:ext>
            </a:extLst>
          </p:cNvPr>
          <p:cNvCxnSpPr>
            <a:cxnSpLocks/>
          </p:cNvCxnSpPr>
          <p:nvPr/>
        </p:nvCxnSpPr>
        <p:spPr>
          <a:xfrm flipH="1">
            <a:off x="3599150" y="280043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9EC4BBA2-FE87-C2A2-553B-EF6F59DB8FD0}"/>
              </a:ext>
            </a:extLst>
          </p:cNvPr>
          <p:cNvSpPr/>
          <p:nvPr/>
        </p:nvSpPr>
        <p:spPr>
          <a:xfrm>
            <a:off x="3213651" y="322274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EC39E8-856B-B70E-08A6-E1E74E59F897}"/>
              </a:ext>
            </a:extLst>
          </p:cNvPr>
          <p:cNvCxnSpPr>
            <a:cxnSpLocks/>
          </p:cNvCxnSpPr>
          <p:nvPr/>
        </p:nvCxnSpPr>
        <p:spPr>
          <a:xfrm flipH="1">
            <a:off x="5360365" y="280849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242EE4B-84EA-B933-DF88-23796DE33D17}"/>
              </a:ext>
            </a:extLst>
          </p:cNvPr>
          <p:cNvSpPr/>
          <p:nvPr/>
        </p:nvSpPr>
        <p:spPr>
          <a:xfrm>
            <a:off x="4974866" y="3230810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3EE8F4D-E993-C38F-B04B-4C7047968A8C}"/>
              </a:ext>
            </a:extLst>
          </p:cNvPr>
          <p:cNvCxnSpPr>
            <a:cxnSpLocks/>
          </p:cNvCxnSpPr>
          <p:nvPr/>
        </p:nvCxnSpPr>
        <p:spPr>
          <a:xfrm flipH="1">
            <a:off x="517843" y="3680002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1D978C8-DBA3-18A5-C62C-12969D5278F4}"/>
              </a:ext>
            </a:extLst>
          </p:cNvPr>
          <p:cNvSpPr/>
          <p:nvPr/>
        </p:nvSpPr>
        <p:spPr>
          <a:xfrm>
            <a:off x="132344" y="410231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EDD1EB7-FFD7-B7D7-ECDD-59B343264F45}"/>
              </a:ext>
            </a:extLst>
          </p:cNvPr>
          <p:cNvCxnSpPr>
            <a:cxnSpLocks/>
          </p:cNvCxnSpPr>
          <p:nvPr/>
        </p:nvCxnSpPr>
        <p:spPr>
          <a:xfrm flipH="1">
            <a:off x="517843" y="4534929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BAA3020B-80B4-1708-C5D3-E288DCC23583}"/>
              </a:ext>
            </a:extLst>
          </p:cNvPr>
          <p:cNvSpPr/>
          <p:nvPr/>
        </p:nvSpPr>
        <p:spPr>
          <a:xfrm>
            <a:off x="45345" y="4957243"/>
            <a:ext cx="945777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PHP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278C85-CEB5-BC59-BF9D-111D241C438F}"/>
              </a:ext>
            </a:extLst>
          </p:cNvPr>
          <p:cNvCxnSpPr/>
          <p:nvPr/>
        </p:nvCxnSpPr>
        <p:spPr>
          <a:xfrm flipH="1">
            <a:off x="3594137" y="369315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8DC2BD0-B946-2201-7FEC-4DBE45B9DCDC}"/>
              </a:ext>
            </a:extLst>
          </p:cNvPr>
          <p:cNvCxnSpPr>
            <a:cxnSpLocks/>
          </p:cNvCxnSpPr>
          <p:nvPr/>
        </p:nvCxnSpPr>
        <p:spPr>
          <a:xfrm flipH="1">
            <a:off x="3593303" y="396297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270DA11-F2FA-34F8-5F54-ABF3E56B539C}"/>
              </a:ext>
            </a:extLst>
          </p:cNvPr>
          <p:cNvCxnSpPr>
            <a:cxnSpLocks/>
          </p:cNvCxnSpPr>
          <p:nvPr/>
        </p:nvCxnSpPr>
        <p:spPr>
          <a:xfrm flipH="1">
            <a:off x="2708641" y="396422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6B2A57-5EC1-CAB1-B67A-5F57B1F20F46}"/>
              </a:ext>
            </a:extLst>
          </p:cNvPr>
          <p:cNvCxnSpPr>
            <a:cxnSpLocks/>
          </p:cNvCxnSpPr>
          <p:nvPr/>
        </p:nvCxnSpPr>
        <p:spPr>
          <a:xfrm flipH="1">
            <a:off x="2706821" y="395491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86F9201-E349-A6FE-5BEA-19B33F6D34B2}"/>
              </a:ext>
            </a:extLst>
          </p:cNvPr>
          <p:cNvSpPr/>
          <p:nvPr/>
        </p:nvSpPr>
        <p:spPr>
          <a:xfrm>
            <a:off x="2321322" y="437722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5EE4B37-200D-6D6A-0559-D254D0AF4B72}"/>
              </a:ext>
            </a:extLst>
          </p:cNvPr>
          <p:cNvCxnSpPr>
            <a:cxnSpLocks/>
          </p:cNvCxnSpPr>
          <p:nvPr/>
        </p:nvCxnSpPr>
        <p:spPr>
          <a:xfrm flipH="1">
            <a:off x="4468036" y="396297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58BD44C-2977-3996-7A5F-212774B8F201}"/>
              </a:ext>
            </a:extLst>
          </p:cNvPr>
          <p:cNvSpPr/>
          <p:nvPr/>
        </p:nvSpPr>
        <p:spPr>
          <a:xfrm>
            <a:off x="3943732" y="4385289"/>
            <a:ext cx="1021675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HTML</a:t>
            </a:r>
          </a:p>
        </p:txBody>
      </p:sp>
      <p:sp>
        <p:nvSpPr>
          <p:cNvPr id="41" name="Flussdiagramm: Karte 40">
            <a:extLst>
              <a:ext uri="{FF2B5EF4-FFF2-40B4-BE49-F238E27FC236}">
                <a16:creationId xmlns:a16="http://schemas.microsoft.com/office/drawing/2014/main" id="{624BDE34-0516-425E-070D-111DB2FE05B5}"/>
              </a:ext>
            </a:extLst>
          </p:cNvPr>
          <p:cNvSpPr/>
          <p:nvPr/>
        </p:nvSpPr>
        <p:spPr>
          <a:xfrm>
            <a:off x="45346" y="5827062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MyPhp.php</a:t>
            </a:r>
            <a:endParaRPr lang="de-CH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Flussdiagramm: Karte 42">
            <a:extLst>
              <a:ext uri="{FF2B5EF4-FFF2-40B4-BE49-F238E27FC236}">
                <a16:creationId xmlns:a16="http://schemas.microsoft.com/office/drawing/2014/main" id="{425298A4-C34E-CF7C-B367-CA33F416D6BF}"/>
              </a:ext>
            </a:extLst>
          </p:cNvPr>
          <p:cNvSpPr/>
          <p:nvPr/>
        </p:nvSpPr>
        <p:spPr>
          <a:xfrm>
            <a:off x="3995147" y="5248147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MyHtml.htm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D40473-67D3-067A-E399-44A1D31D598A}"/>
              </a:ext>
            </a:extLst>
          </p:cNvPr>
          <p:cNvSpPr txBox="1"/>
          <p:nvPr/>
        </p:nvSpPr>
        <p:spPr>
          <a:xfrm>
            <a:off x="6042342" y="1639564"/>
            <a:ext cx="39166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PHP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ussdiagramm: Karte 45">
            <a:extLst>
              <a:ext uri="{FF2B5EF4-FFF2-40B4-BE49-F238E27FC236}">
                <a16:creationId xmlns:a16="http://schemas.microsoft.com/office/drawing/2014/main" id="{E5DB4A4D-C68D-F114-8DF0-8071F2AAF6DC}"/>
              </a:ext>
            </a:extLst>
          </p:cNvPr>
          <p:cNvSpPr/>
          <p:nvPr/>
        </p:nvSpPr>
        <p:spPr>
          <a:xfrm>
            <a:off x="4896974" y="3936541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MyFile.txt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4410DE-C866-AC5C-BDCC-ED8E3A66EF7F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 flipH="1">
            <a:off x="5369863" y="3674806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9123A99-1930-0313-4FBD-6A77BFCE1069}"/>
              </a:ext>
            </a:extLst>
          </p:cNvPr>
          <p:cNvCxnSpPr>
            <a:cxnSpLocks/>
          </p:cNvCxnSpPr>
          <p:nvPr/>
        </p:nvCxnSpPr>
        <p:spPr>
          <a:xfrm flipH="1">
            <a:off x="4467281" y="4978775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57B1C9D-22AA-5825-026B-BBB999DBA4B2}"/>
              </a:ext>
            </a:extLst>
          </p:cNvPr>
          <p:cNvCxnSpPr>
            <a:cxnSpLocks/>
          </p:cNvCxnSpPr>
          <p:nvPr/>
        </p:nvCxnSpPr>
        <p:spPr>
          <a:xfrm flipH="1">
            <a:off x="520319" y="5565327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937094-8FED-659E-09B4-DACBE3CCEE9B}"/>
              </a:ext>
            </a:extLst>
          </p:cNvPr>
          <p:cNvSpPr txBox="1"/>
          <p:nvPr/>
        </p:nvSpPr>
        <p:spPr>
          <a:xfrm>
            <a:off x="6068187" y="3029515"/>
            <a:ext cx="41037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latin typeface="Arial Narrow" panose="020B0606020202030204" pitchFamily="34" charset="0"/>
              </a:rPr>
              <a:t>MyPhp.php</a:t>
            </a:r>
            <a:endParaRPr lang="de-CH" sz="12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18EFC973-0D2D-8C1E-F2E3-A4E0DFF9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2" y="53385"/>
            <a:ext cx="7509638" cy="7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1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85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8656C-5ED1-155E-7700-C89461C122B0}"/>
              </a:ext>
            </a:extLst>
          </p:cNvPr>
          <p:cNvSpPr/>
          <p:nvPr/>
        </p:nvSpPr>
        <p:spPr>
          <a:xfrm>
            <a:off x="6504495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B5A543C-8B4B-3F53-86E9-F9DB877F6E92}"/>
              </a:ext>
            </a:extLst>
          </p:cNvPr>
          <p:cNvSpPr/>
          <p:nvPr/>
        </p:nvSpPr>
        <p:spPr>
          <a:xfrm>
            <a:off x="3814713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A8458F-D889-5010-464B-76B297BF858E}"/>
              </a:ext>
            </a:extLst>
          </p:cNvPr>
          <p:cNvSpPr/>
          <p:nvPr/>
        </p:nvSpPr>
        <p:spPr>
          <a:xfrm>
            <a:off x="3834250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52D878-B283-D85C-B53C-EF71B0D1DC26}"/>
              </a:ext>
            </a:extLst>
          </p:cNvPr>
          <p:cNvSpPr/>
          <p:nvPr/>
        </p:nvSpPr>
        <p:spPr>
          <a:xfrm>
            <a:off x="3838308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B6A3CE8-78D9-723C-7DEA-BEEA655C3A22}"/>
              </a:ext>
            </a:extLst>
          </p:cNvPr>
          <p:cNvSpPr/>
          <p:nvPr/>
        </p:nvSpPr>
        <p:spPr>
          <a:xfrm>
            <a:off x="6784847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EECC6A-836E-BC3E-8EAE-BA83BA179269}"/>
              </a:ext>
            </a:extLst>
          </p:cNvPr>
          <p:cNvSpPr/>
          <p:nvPr/>
        </p:nvSpPr>
        <p:spPr>
          <a:xfrm>
            <a:off x="6784847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C80ED2-A6EB-73BC-D1FE-22C9C986CBDF}"/>
              </a:ext>
            </a:extLst>
          </p:cNvPr>
          <p:cNvSpPr/>
          <p:nvPr/>
        </p:nvSpPr>
        <p:spPr>
          <a:xfrm>
            <a:off x="3777007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7F3E57-7346-E7A6-8612-0E50E5D004EC}"/>
              </a:ext>
            </a:extLst>
          </p:cNvPr>
          <p:cNvSpPr/>
          <p:nvPr/>
        </p:nvSpPr>
        <p:spPr>
          <a:xfrm>
            <a:off x="3777007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52B054-C441-D2B6-0A3F-89877B68A834}"/>
              </a:ext>
            </a:extLst>
          </p:cNvPr>
          <p:cNvSpPr/>
          <p:nvPr/>
        </p:nvSpPr>
        <p:spPr>
          <a:xfrm>
            <a:off x="6914901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929CC-09E2-AFA5-4BA1-86A6FC891A3A}"/>
              </a:ext>
            </a:extLst>
          </p:cNvPr>
          <p:cNvSpPr/>
          <p:nvPr/>
        </p:nvSpPr>
        <p:spPr>
          <a:xfrm>
            <a:off x="3767580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FB1B2A5-9ECF-1B25-DECA-28FB4A61D01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126611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A94201C-59D1-21E3-07A5-F2E4495C8BFE}"/>
              </a:ext>
            </a:extLst>
          </p:cNvPr>
          <p:cNvCxnSpPr/>
          <p:nvPr/>
        </p:nvCxnSpPr>
        <p:spPr>
          <a:xfrm flipH="1">
            <a:off x="5126611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1DE4790-D44B-5C9F-A7A3-FF9AF476557D}"/>
              </a:ext>
            </a:extLst>
          </p:cNvPr>
          <p:cNvCxnSpPr/>
          <p:nvPr/>
        </p:nvCxnSpPr>
        <p:spPr>
          <a:xfrm flipH="1">
            <a:off x="5152086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14A3002-DB64-C732-63E5-973468A51CE0}"/>
              </a:ext>
            </a:extLst>
          </p:cNvPr>
          <p:cNvCxnSpPr/>
          <p:nvPr/>
        </p:nvCxnSpPr>
        <p:spPr>
          <a:xfrm flipH="1">
            <a:off x="5143066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69D1B63-E931-AAD4-2EC6-1156D006E792}"/>
              </a:ext>
            </a:extLst>
          </p:cNvPr>
          <p:cNvCxnSpPr/>
          <p:nvPr/>
        </p:nvCxnSpPr>
        <p:spPr>
          <a:xfrm flipH="1">
            <a:off x="5175681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161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146</cp:revision>
  <cp:lastPrinted>2025-01-15T09:15:28Z</cp:lastPrinted>
  <dcterms:created xsi:type="dcterms:W3CDTF">2020-04-04T07:27:22Z</dcterms:created>
  <dcterms:modified xsi:type="dcterms:W3CDTF">2025-01-15T15:44:23Z</dcterms:modified>
</cp:coreProperties>
</file>