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544034-4CB0-7421-E984-56CFE2F42B7E}"/>
              </a:ext>
            </a:extLst>
          </p:cNvPr>
          <p:cNvSpPr/>
          <p:nvPr/>
        </p:nvSpPr>
        <p:spPr>
          <a:xfrm>
            <a:off x="4920374" y="997777"/>
            <a:ext cx="4057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5AF3A7-8F2C-18A0-9575-87F4CA364F68}"/>
              </a:ext>
            </a:extLst>
          </p:cNvPr>
          <p:cNvSpPr/>
          <p:nvPr/>
        </p:nvSpPr>
        <p:spPr>
          <a:xfrm>
            <a:off x="4920374" y="1568246"/>
            <a:ext cx="4057372" cy="43752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current, previous or next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Reservation (Release) 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(Development)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m_result_die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EventProgram.xml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Callback function name when file has been created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m_abs_event_program_url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Absolute URL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m_abs_result_dir_url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m_rel_event_program_dir_url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m_input_data_ok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if the input data is 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m_season_start_year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SeasonToEventProgramXml.js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08DB3-A645-AC9B-6568-85F23F06607B}"/>
              </a:ext>
            </a:extLst>
          </p:cNvPr>
          <p:cNvSpPr txBox="1"/>
          <p:nvPr/>
        </p:nvSpPr>
        <p:spPr>
          <a:xfrm>
            <a:off x="4920264" y="6016212"/>
            <a:ext cx="40573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SeasonToEventProgramXmlData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(…) 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180110" y="997779"/>
            <a:ext cx="46654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180110" y="1568247"/>
            <a:ext cx="4665406" cy="5289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data object.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input. Calls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checkInput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Construct URLs for output file.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Get season program start year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season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g_season_to_event_data.m_season_xml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start file with tag &lt;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UtilServer.saveDirFile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Append event XML records with data from season XML records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Shorten band names in interaction with user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2609260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Breitbild</PresentationFormat>
  <Paragraphs>127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151</cp:revision>
  <cp:lastPrinted>2025-06-01T09:52:27Z</cp:lastPrinted>
  <dcterms:created xsi:type="dcterms:W3CDTF">2020-04-04T07:27:22Z</dcterms:created>
  <dcterms:modified xsi:type="dcterms:W3CDTF">2025-06-01T10:16:30Z</dcterms:modified>
</cp:coreProperties>
</file>