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24D81EFB-02E3-4AAE-BFC3-6F6B35424CAE}"/>
              </a:ext>
            </a:extLst>
          </p:cNvPr>
          <p:cNvSpPr/>
          <p:nvPr/>
        </p:nvSpPr>
        <p:spPr>
          <a:xfrm>
            <a:off x="2912951" y="658019"/>
            <a:ext cx="5400793" cy="5239442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912952" y="658020"/>
            <a:ext cx="5400793" cy="354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JAZZ </a:t>
            </a:r>
            <a:r>
              <a:rPr lang="de-CH" sz="1600" b="1" i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 Aufgaben</a:t>
            </a:r>
          </a:p>
        </p:txBody>
      </p:sp>
      <p:sp>
        <p:nvSpPr>
          <p:cNvPr id="6" name="Rechteck 5"/>
          <p:cNvSpPr/>
          <p:nvPr/>
        </p:nvSpPr>
        <p:spPr>
          <a:xfrm>
            <a:off x="2999559" y="1078600"/>
            <a:ext cx="4015532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 wählen</a:t>
            </a:r>
          </a:p>
        </p:txBody>
      </p:sp>
      <p:sp>
        <p:nvSpPr>
          <p:cNvPr id="7" name="Rechteck 6"/>
          <p:cNvSpPr/>
          <p:nvPr/>
        </p:nvSpPr>
        <p:spPr>
          <a:xfrm>
            <a:off x="3016336" y="1439326"/>
            <a:ext cx="3998756" cy="255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 Titel</a:t>
            </a:r>
          </a:p>
        </p:txBody>
      </p:sp>
      <p:sp>
        <p:nvSpPr>
          <p:cNvPr id="8" name="Rechteck 7"/>
          <p:cNvSpPr/>
          <p:nvPr/>
        </p:nvSpPr>
        <p:spPr>
          <a:xfrm>
            <a:off x="3016335" y="1768266"/>
            <a:ext cx="5054643" cy="26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Beschreibung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796" y="1136667"/>
            <a:ext cx="321154" cy="15742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016335" y="2094674"/>
            <a:ext cx="5054643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11" name="Rechteck 10"/>
          <p:cNvSpPr/>
          <p:nvPr/>
        </p:nvSpPr>
        <p:spPr>
          <a:xfrm>
            <a:off x="3016337" y="2452429"/>
            <a:ext cx="3355782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DOC Dokument</a:t>
            </a:r>
          </a:p>
        </p:txBody>
      </p:sp>
      <p:sp>
        <p:nvSpPr>
          <p:cNvPr id="12" name="Rechteck 11"/>
          <p:cNvSpPr/>
          <p:nvPr/>
        </p:nvSpPr>
        <p:spPr>
          <a:xfrm>
            <a:off x="3016335" y="2793924"/>
            <a:ext cx="3355783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PDF Dokument</a:t>
            </a:r>
          </a:p>
        </p:txBody>
      </p:sp>
      <p:sp>
        <p:nvSpPr>
          <p:cNvPr id="14" name="Rechteck 13"/>
          <p:cNvSpPr/>
          <p:nvPr/>
        </p:nvSpPr>
        <p:spPr>
          <a:xfrm>
            <a:off x="3012699" y="3166435"/>
            <a:ext cx="1824367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Referenz wählen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912" y="3224502"/>
            <a:ext cx="321154" cy="157428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3020859" y="3452712"/>
            <a:ext cx="5054643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Referenz Link</a:t>
            </a:r>
          </a:p>
        </p:txBody>
      </p:sp>
      <p:sp>
        <p:nvSpPr>
          <p:cNvPr id="17" name="Rechteck 16"/>
          <p:cNvSpPr/>
          <p:nvPr/>
        </p:nvSpPr>
        <p:spPr>
          <a:xfrm>
            <a:off x="3018166" y="3776084"/>
            <a:ext cx="5054643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Referenz Beschreibung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183588" y="176156"/>
            <a:ext cx="283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Administration von Aufgaben</a:t>
            </a:r>
          </a:p>
        </p:txBody>
      </p:sp>
      <p:sp>
        <p:nvSpPr>
          <p:cNvPr id="19" name="Rechteck 18"/>
          <p:cNvSpPr/>
          <p:nvPr/>
        </p:nvSpPr>
        <p:spPr>
          <a:xfrm>
            <a:off x="3074092" y="4157485"/>
            <a:ext cx="1467994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Datum Erinnerung </a:t>
            </a:r>
          </a:p>
        </p:txBody>
      </p:sp>
      <p:sp>
        <p:nvSpPr>
          <p:cNvPr id="20" name="Rechteck 19"/>
          <p:cNvSpPr/>
          <p:nvPr/>
        </p:nvSpPr>
        <p:spPr>
          <a:xfrm>
            <a:off x="4639498" y="4164829"/>
            <a:ext cx="1231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Datum Fertig </a:t>
            </a:r>
          </a:p>
        </p:txBody>
      </p:sp>
      <p:sp>
        <p:nvSpPr>
          <p:cNvPr id="21" name="Rechteck 20"/>
          <p:cNvSpPr/>
          <p:nvPr/>
        </p:nvSpPr>
        <p:spPr>
          <a:xfrm>
            <a:off x="3074092" y="4949095"/>
            <a:ext cx="2275136" cy="255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Verantwortlich</a:t>
            </a:r>
          </a:p>
        </p:txBody>
      </p:sp>
      <p:sp>
        <p:nvSpPr>
          <p:cNvPr id="23" name="Rechteck 22"/>
          <p:cNvSpPr/>
          <p:nvPr/>
        </p:nvSpPr>
        <p:spPr>
          <a:xfrm>
            <a:off x="5680404" y="4949095"/>
            <a:ext cx="2436277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Stellvertreter</a:t>
            </a: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454" y="4711266"/>
            <a:ext cx="321154" cy="157428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3076785" y="5330569"/>
            <a:ext cx="1619204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Intranet aktualisieren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6599796" y="5354340"/>
            <a:ext cx="1503213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 speichern 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26D9DAB-09E6-46FE-9553-FDFA7492EC68}"/>
              </a:ext>
            </a:extLst>
          </p:cNvPr>
          <p:cNvSpPr/>
          <p:nvPr/>
        </p:nvSpPr>
        <p:spPr>
          <a:xfrm>
            <a:off x="7151292" y="1073227"/>
            <a:ext cx="898333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Nummer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15AF703-7259-41C7-84E6-71A23559D765}"/>
              </a:ext>
            </a:extLst>
          </p:cNvPr>
          <p:cNvSpPr/>
          <p:nvPr/>
        </p:nvSpPr>
        <p:spPr>
          <a:xfrm>
            <a:off x="6453759" y="2452429"/>
            <a:ext cx="689854" cy="301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4C5BB30-A06B-4C6E-90AC-0A0E2CA27049}"/>
              </a:ext>
            </a:extLst>
          </p:cNvPr>
          <p:cNvSpPr/>
          <p:nvPr/>
        </p:nvSpPr>
        <p:spPr>
          <a:xfrm>
            <a:off x="6453759" y="2812300"/>
            <a:ext cx="689854" cy="283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EED41AC-113B-4D28-A7F3-0B812BC0B4A4}"/>
              </a:ext>
            </a:extLst>
          </p:cNvPr>
          <p:cNvSpPr/>
          <p:nvPr/>
        </p:nvSpPr>
        <p:spPr>
          <a:xfrm>
            <a:off x="4868906" y="5337272"/>
            <a:ext cx="1503213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FA37A02-4F83-4F31-B7AD-09FA61B5626A}"/>
              </a:ext>
            </a:extLst>
          </p:cNvPr>
          <p:cNvSpPr/>
          <p:nvPr/>
        </p:nvSpPr>
        <p:spPr>
          <a:xfrm>
            <a:off x="7193237" y="2461346"/>
            <a:ext cx="898333" cy="301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1E50196-803F-4341-AC77-C5A9FBFC603E}"/>
              </a:ext>
            </a:extLst>
          </p:cNvPr>
          <p:cNvSpPr/>
          <p:nvPr/>
        </p:nvSpPr>
        <p:spPr>
          <a:xfrm>
            <a:off x="7185558" y="2796049"/>
            <a:ext cx="906012" cy="301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45900B9-FF12-4438-A143-FBDF7A6E64BB}"/>
              </a:ext>
            </a:extLst>
          </p:cNvPr>
          <p:cNvSpPr/>
          <p:nvPr/>
        </p:nvSpPr>
        <p:spPr>
          <a:xfrm>
            <a:off x="7140926" y="1439326"/>
            <a:ext cx="906012" cy="256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C8C767-795C-4225-A9DB-1934510F1440}"/>
              </a:ext>
            </a:extLst>
          </p:cNvPr>
          <p:cNvSpPr/>
          <p:nvPr/>
        </p:nvSpPr>
        <p:spPr>
          <a:xfrm>
            <a:off x="5683511" y="4666088"/>
            <a:ext cx="1254218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Wählen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1CA0E9-69D7-41AA-B75E-561D23426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757" y="713472"/>
            <a:ext cx="4123809" cy="24761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F1AD0C1-501A-C5CF-114A-AA0F4590D6B1}"/>
              </a:ext>
            </a:extLst>
          </p:cNvPr>
          <p:cNvSpPr txBox="1"/>
          <p:nvPr/>
        </p:nvSpPr>
        <p:spPr>
          <a:xfrm>
            <a:off x="81447" y="2033950"/>
            <a:ext cx="28315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Benutzerhandbuch in </a:t>
            </a:r>
          </a:p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Aufgabe A0047 </a:t>
            </a:r>
          </a:p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‘Web-Applikation Aufgaben Intranet’</a:t>
            </a:r>
          </a:p>
          <a:p>
            <a:pPr algn="ctr"/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Beschreibung in</a:t>
            </a:r>
          </a:p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Aufgabe A0121</a:t>
            </a:r>
          </a:p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‘Implementation der Web-Applikation Aufgaben’</a:t>
            </a:r>
          </a:p>
        </p:txBody>
      </p:sp>
    </p:spTree>
    <p:extLst>
      <p:ext uri="{BB962C8B-B14F-4D97-AF65-F5344CB8AC3E}">
        <p14:creationId xmlns:p14="http://schemas.microsoft.com/office/powerpoint/2010/main" val="208616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4B6F851-CB10-4BC1-83A8-21FA21633406}"/>
              </a:ext>
            </a:extLst>
          </p:cNvPr>
          <p:cNvSpPr/>
          <p:nvPr/>
        </p:nvSpPr>
        <p:spPr>
          <a:xfrm>
            <a:off x="2528117" y="537946"/>
            <a:ext cx="6741718" cy="57295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F44A96-09EF-4AD7-952E-A995EFD13DAA}"/>
              </a:ext>
            </a:extLst>
          </p:cNvPr>
          <p:cNvSpPr txBox="1"/>
          <p:nvPr/>
        </p:nvSpPr>
        <p:spPr>
          <a:xfrm>
            <a:off x="2528117" y="53794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Seitenumriss </a:t>
            </a:r>
            <a:r>
              <a:rPr lang="de-CH" sz="1100" b="1" dirty="0" err="1"/>
              <a:t>cl_tasks_page</a:t>
            </a:r>
            <a:endParaRPr lang="de-CH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2F6561A-FF55-425B-83D7-511EF537EBD8}"/>
              </a:ext>
            </a:extLst>
          </p:cNvPr>
          <p:cNvSpPr txBox="1"/>
          <p:nvPr/>
        </p:nvSpPr>
        <p:spPr>
          <a:xfrm>
            <a:off x="2600209" y="736901"/>
            <a:ext cx="1831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Header   </a:t>
            </a:r>
            <a:r>
              <a:rPr lang="de-CH" sz="1100" b="1" dirty="0" err="1"/>
              <a:t>cl_tasks_header</a:t>
            </a:r>
            <a:r>
              <a:rPr lang="de-CH" sz="1100" b="1" dirty="0"/>
              <a:t> 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D28F0E-9B07-4FFA-898A-AC6321915326}"/>
              </a:ext>
            </a:extLst>
          </p:cNvPr>
          <p:cNvSpPr/>
          <p:nvPr/>
        </p:nvSpPr>
        <p:spPr>
          <a:xfrm>
            <a:off x="2647387" y="775427"/>
            <a:ext cx="6411594" cy="203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BC278DE-9BC7-4E11-9DB8-80EA00D0AC94}"/>
              </a:ext>
            </a:extLst>
          </p:cNvPr>
          <p:cNvSpPr/>
          <p:nvPr/>
        </p:nvSpPr>
        <p:spPr>
          <a:xfrm>
            <a:off x="2659579" y="983019"/>
            <a:ext cx="6395306" cy="3476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9CAE5F-4E4C-466E-BC95-FA84B9AAD7C7}"/>
              </a:ext>
            </a:extLst>
          </p:cNvPr>
          <p:cNvSpPr txBox="1"/>
          <p:nvPr/>
        </p:nvSpPr>
        <p:spPr>
          <a:xfrm>
            <a:off x="2600209" y="918373"/>
            <a:ext cx="3862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Select Task and Reg. </a:t>
            </a:r>
            <a:r>
              <a:rPr lang="de-CH" sz="1100" dirty="0" err="1"/>
              <a:t>number</a:t>
            </a:r>
            <a:r>
              <a:rPr lang="de-CH" sz="1100" dirty="0"/>
              <a:t>   </a:t>
            </a:r>
            <a:r>
              <a:rPr lang="en-US" sz="1100" b="1" dirty="0" err="1"/>
              <a:t>cl_div_select_reg_number</a:t>
            </a:r>
            <a:endParaRPr lang="de-CH" sz="1100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F3294D6-8659-4B8C-8236-1B32BDF2B43C}"/>
              </a:ext>
            </a:extLst>
          </p:cNvPr>
          <p:cNvSpPr/>
          <p:nvPr/>
        </p:nvSpPr>
        <p:spPr>
          <a:xfrm>
            <a:off x="2715350" y="1147200"/>
            <a:ext cx="3477452" cy="15147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C3C6D6-FBA9-48F6-B660-BF940EC78C7E}"/>
              </a:ext>
            </a:extLst>
          </p:cNvPr>
          <p:cNvSpPr txBox="1"/>
          <p:nvPr/>
        </p:nvSpPr>
        <p:spPr>
          <a:xfrm>
            <a:off x="2647387" y="1090477"/>
            <a:ext cx="253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Select Task   </a:t>
            </a:r>
            <a:r>
              <a:rPr lang="en-US" sz="1100" b="1" dirty="0" err="1"/>
              <a:t>cl_tasks_select_task</a:t>
            </a:r>
            <a:endParaRPr lang="de-CH" sz="1100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DB274D0-E3FB-4B95-9EF1-CFFA0B618731}"/>
              </a:ext>
            </a:extLst>
          </p:cNvPr>
          <p:cNvSpPr/>
          <p:nvPr/>
        </p:nvSpPr>
        <p:spPr>
          <a:xfrm>
            <a:off x="6462584" y="1165989"/>
            <a:ext cx="2228410" cy="1366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ACFC85-4880-405B-919E-34C32F0CC7A8}"/>
              </a:ext>
            </a:extLst>
          </p:cNvPr>
          <p:cNvSpPr txBox="1"/>
          <p:nvPr/>
        </p:nvSpPr>
        <p:spPr>
          <a:xfrm>
            <a:off x="6372376" y="1090477"/>
            <a:ext cx="2642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Reg. </a:t>
            </a:r>
            <a:r>
              <a:rPr lang="de-CH" sz="1100" dirty="0" err="1"/>
              <a:t>number</a:t>
            </a:r>
            <a:r>
              <a:rPr lang="de-CH" sz="1100" dirty="0"/>
              <a:t>   </a:t>
            </a:r>
            <a:r>
              <a:rPr lang="en-US" sz="1100" b="1" dirty="0" err="1"/>
              <a:t>cl_div_reg_number</a:t>
            </a:r>
            <a:endParaRPr lang="de-CH" sz="1100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6C78EB5-98BC-4D70-89B2-891C71D2CB08}"/>
              </a:ext>
            </a:extLst>
          </p:cNvPr>
          <p:cNvSpPr txBox="1"/>
          <p:nvPr/>
        </p:nvSpPr>
        <p:spPr>
          <a:xfrm>
            <a:off x="2647387" y="1482856"/>
            <a:ext cx="1831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Title   </a:t>
            </a:r>
            <a:r>
              <a:rPr lang="de-CH" sz="1100" b="1" dirty="0" err="1"/>
              <a:t>cl_tasks_task_title</a:t>
            </a:r>
            <a:endParaRPr lang="de-CH" sz="1100" b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9AC33C-6610-4D15-917F-4195EC1A99BF}"/>
              </a:ext>
            </a:extLst>
          </p:cNvPr>
          <p:cNvSpPr/>
          <p:nvPr/>
        </p:nvSpPr>
        <p:spPr>
          <a:xfrm>
            <a:off x="2663674" y="1362373"/>
            <a:ext cx="6395307" cy="399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86DAFD3-76C3-48B5-B724-9574BDAD7BE7}"/>
              </a:ext>
            </a:extLst>
          </p:cNvPr>
          <p:cNvSpPr txBox="1"/>
          <p:nvPr/>
        </p:nvSpPr>
        <p:spPr>
          <a:xfrm>
            <a:off x="2631099" y="1737532"/>
            <a:ext cx="2897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Description   </a:t>
            </a:r>
            <a:r>
              <a:rPr lang="de-CH" sz="1100" b="1" dirty="0" err="1"/>
              <a:t>cl_tasks_task_description</a:t>
            </a:r>
            <a:endParaRPr lang="de-CH" sz="1100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3E44329-D233-4ABD-A312-0FE894EA4CFA}"/>
              </a:ext>
            </a:extLst>
          </p:cNvPr>
          <p:cNvSpPr/>
          <p:nvPr/>
        </p:nvSpPr>
        <p:spPr>
          <a:xfrm>
            <a:off x="2647387" y="1792836"/>
            <a:ext cx="6411594" cy="203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52BB3A2-17CA-4118-9121-04E94B76E92B}"/>
              </a:ext>
            </a:extLst>
          </p:cNvPr>
          <p:cNvSpPr txBox="1"/>
          <p:nvPr/>
        </p:nvSpPr>
        <p:spPr>
          <a:xfrm>
            <a:off x="2632229" y="1977045"/>
            <a:ext cx="2897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Remark</a:t>
            </a:r>
            <a:r>
              <a:rPr lang="de-CH" sz="1100" dirty="0"/>
              <a:t>   </a:t>
            </a:r>
            <a:r>
              <a:rPr lang="de-CH" sz="1100" b="1" dirty="0" err="1"/>
              <a:t>cl_tasks_task_remark</a:t>
            </a:r>
            <a:endParaRPr lang="de-CH" sz="1100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780E933-2E3D-4D66-A35A-7C12B872C55C}"/>
              </a:ext>
            </a:extLst>
          </p:cNvPr>
          <p:cNvSpPr/>
          <p:nvPr/>
        </p:nvSpPr>
        <p:spPr>
          <a:xfrm>
            <a:off x="2647387" y="2023960"/>
            <a:ext cx="6412724" cy="203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205DE65-8FD6-4034-A1EE-8F4B2DAD1C1E}"/>
              </a:ext>
            </a:extLst>
          </p:cNvPr>
          <p:cNvSpPr txBox="1"/>
          <p:nvPr/>
        </p:nvSpPr>
        <p:spPr>
          <a:xfrm>
            <a:off x="2631097" y="1315741"/>
            <a:ext cx="2897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Title and </a:t>
            </a:r>
            <a:r>
              <a:rPr lang="de-CH" sz="1100" dirty="0" err="1"/>
              <a:t>delete</a:t>
            </a:r>
            <a:r>
              <a:rPr lang="de-CH" sz="1100" dirty="0"/>
              <a:t> </a:t>
            </a:r>
            <a:r>
              <a:rPr lang="en-US" sz="1100" b="1" dirty="0" err="1"/>
              <a:t>cl_div_title_delete_number</a:t>
            </a:r>
            <a:endParaRPr lang="de-CH" sz="1100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DB988B-84FA-40B5-997D-4C7D6304FD9C}"/>
              </a:ext>
            </a:extLst>
          </p:cNvPr>
          <p:cNvSpPr/>
          <p:nvPr/>
        </p:nvSpPr>
        <p:spPr>
          <a:xfrm>
            <a:off x="2701524" y="1523605"/>
            <a:ext cx="3283856" cy="1690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8B49199-39C7-4DCB-A189-AFFFD8744D18}"/>
              </a:ext>
            </a:extLst>
          </p:cNvPr>
          <p:cNvSpPr/>
          <p:nvPr/>
        </p:nvSpPr>
        <p:spPr>
          <a:xfrm>
            <a:off x="6023229" y="1532433"/>
            <a:ext cx="2221340" cy="16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FE4B0B8-CAD6-4C7E-810F-B776B55738D1}"/>
              </a:ext>
            </a:extLst>
          </p:cNvPr>
          <p:cNvSpPr txBox="1"/>
          <p:nvPr/>
        </p:nvSpPr>
        <p:spPr>
          <a:xfrm>
            <a:off x="5998512" y="1484166"/>
            <a:ext cx="253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Delete </a:t>
            </a:r>
            <a:r>
              <a:rPr lang="en-US" sz="1100" b="1" dirty="0" err="1"/>
              <a:t>cl_tasks_task_delete</a:t>
            </a:r>
            <a:endParaRPr lang="de-CH" sz="1100" b="1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9F0F8D-F738-4966-A283-C331674FB491}"/>
              </a:ext>
            </a:extLst>
          </p:cNvPr>
          <p:cNvSpPr txBox="1"/>
          <p:nvPr/>
        </p:nvSpPr>
        <p:spPr>
          <a:xfrm>
            <a:off x="2605443" y="2399360"/>
            <a:ext cx="2117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DOC  </a:t>
            </a:r>
            <a:r>
              <a:rPr lang="en-US" sz="1100" b="1" dirty="0" err="1"/>
              <a:t>cl_tasks_task_link_file</a:t>
            </a:r>
            <a:endParaRPr lang="de-CH" sz="1100" b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08A34DD-2B8F-4A8F-91B7-991BAE751A1C}"/>
              </a:ext>
            </a:extLst>
          </p:cNvPr>
          <p:cNvSpPr/>
          <p:nvPr/>
        </p:nvSpPr>
        <p:spPr>
          <a:xfrm>
            <a:off x="2621729" y="2278877"/>
            <a:ext cx="6438381" cy="3820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6D23F63-95F1-44B5-8DBC-EAAB949F603E}"/>
              </a:ext>
            </a:extLst>
          </p:cNvPr>
          <p:cNvSpPr/>
          <p:nvPr/>
        </p:nvSpPr>
        <p:spPr>
          <a:xfrm>
            <a:off x="2659579" y="2440109"/>
            <a:ext cx="1954366" cy="1516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BA6E1CD-0AB3-4FE1-930E-4B8100229810}"/>
              </a:ext>
            </a:extLst>
          </p:cNvPr>
          <p:cNvSpPr/>
          <p:nvPr/>
        </p:nvSpPr>
        <p:spPr>
          <a:xfrm>
            <a:off x="4655822" y="2448937"/>
            <a:ext cx="2076556" cy="1428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200122-98E0-4CA4-A9E1-F3DA3109A12B}"/>
              </a:ext>
            </a:extLst>
          </p:cNvPr>
          <p:cNvSpPr txBox="1"/>
          <p:nvPr/>
        </p:nvSpPr>
        <p:spPr>
          <a:xfrm>
            <a:off x="4631105" y="2400670"/>
            <a:ext cx="2230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Upload </a:t>
            </a:r>
            <a:r>
              <a:rPr lang="en-US" sz="1100" b="1" dirty="0" err="1"/>
              <a:t>cl_div_upload_button</a:t>
            </a:r>
            <a:endParaRPr lang="de-CH" sz="11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8CDF953-C352-4026-ACBD-F092D85C1E91}"/>
              </a:ext>
            </a:extLst>
          </p:cNvPr>
          <p:cNvSpPr txBox="1"/>
          <p:nvPr/>
        </p:nvSpPr>
        <p:spPr>
          <a:xfrm>
            <a:off x="2557137" y="2220290"/>
            <a:ext cx="3635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DOC, Upload and Download  </a:t>
            </a:r>
            <a:r>
              <a:rPr lang="en-US" sz="1100" b="1" dirty="0" err="1"/>
              <a:t>cl_div_display_upload_button</a:t>
            </a:r>
            <a:endParaRPr lang="de-CH" sz="1100" b="1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9184869-3776-4158-A80A-CA29774E6529}"/>
              </a:ext>
            </a:extLst>
          </p:cNvPr>
          <p:cNvSpPr/>
          <p:nvPr/>
        </p:nvSpPr>
        <p:spPr>
          <a:xfrm>
            <a:off x="6765413" y="2459220"/>
            <a:ext cx="2230473" cy="13252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9348F09-42D8-48F1-8839-C97D929A0C2B}"/>
              </a:ext>
            </a:extLst>
          </p:cNvPr>
          <p:cNvSpPr txBox="1"/>
          <p:nvPr/>
        </p:nvSpPr>
        <p:spPr>
          <a:xfrm>
            <a:off x="6716523" y="2405656"/>
            <a:ext cx="2424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Download </a:t>
            </a:r>
            <a:r>
              <a:rPr lang="en-US" sz="1100" b="1" dirty="0" err="1"/>
              <a:t>cl_div_download_button</a:t>
            </a:r>
            <a:endParaRPr lang="de-CH" sz="1100" b="1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CE4FF56-5DA3-4E25-8477-E51D3F6D2526}"/>
              </a:ext>
            </a:extLst>
          </p:cNvPr>
          <p:cNvSpPr txBox="1"/>
          <p:nvPr/>
        </p:nvSpPr>
        <p:spPr>
          <a:xfrm>
            <a:off x="2625373" y="2670899"/>
            <a:ext cx="4647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DOC </a:t>
            </a:r>
            <a:r>
              <a:rPr lang="de-CH" sz="1100" dirty="0" err="1"/>
              <a:t>upload</a:t>
            </a:r>
            <a:r>
              <a:rPr lang="de-CH" sz="1100" dirty="0"/>
              <a:t> </a:t>
            </a:r>
            <a:r>
              <a:rPr lang="de-CH" sz="1100" dirty="0" err="1"/>
              <a:t>fom</a:t>
            </a:r>
            <a:r>
              <a:rPr lang="de-CH" sz="1100" dirty="0"/>
              <a:t>: Select, </a:t>
            </a:r>
            <a:r>
              <a:rPr lang="de-CH" sz="1100" dirty="0" err="1"/>
              <a:t>display</a:t>
            </a:r>
            <a:r>
              <a:rPr lang="de-CH" sz="1100" dirty="0"/>
              <a:t>  and </a:t>
            </a:r>
            <a:r>
              <a:rPr lang="de-CH" sz="1100" dirty="0" err="1"/>
              <a:t>submit</a:t>
            </a:r>
            <a:r>
              <a:rPr lang="de-CH" sz="1100" dirty="0"/>
              <a:t> </a:t>
            </a:r>
            <a:r>
              <a:rPr lang="de-CH" sz="1100" dirty="0" err="1"/>
              <a:t>button</a:t>
            </a:r>
            <a:r>
              <a:rPr lang="de-CH" sz="1100" dirty="0"/>
              <a:t>  </a:t>
            </a:r>
            <a:r>
              <a:rPr lang="de-CH" sz="1100" b="1" dirty="0" err="1"/>
              <a:t>cl_div_upload_form</a:t>
            </a:r>
            <a:endParaRPr lang="de-CH" sz="1100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0295855-5D9B-470A-9E67-E8E22AFED5DA}"/>
              </a:ext>
            </a:extLst>
          </p:cNvPr>
          <p:cNvSpPr/>
          <p:nvPr/>
        </p:nvSpPr>
        <p:spPr>
          <a:xfrm>
            <a:off x="2640533" y="2717814"/>
            <a:ext cx="6412724" cy="203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45C578E-3F92-4DE6-99BC-79FC0738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620" y="2720176"/>
            <a:ext cx="2026223" cy="186775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19B3DA75-2762-4F64-8F0A-DA8667B7AAE5}"/>
              </a:ext>
            </a:extLst>
          </p:cNvPr>
          <p:cNvSpPr txBox="1"/>
          <p:nvPr/>
        </p:nvSpPr>
        <p:spPr>
          <a:xfrm>
            <a:off x="2623348" y="3124697"/>
            <a:ext cx="2117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PDF  </a:t>
            </a:r>
            <a:r>
              <a:rPr lang="en-US" sz="1100" b="1" dirty="0" err="1"/>
              <a:t>cl_tasks_task_link_file</a:t>
            </a:r>
            <a:endParaRPr lang="de-CH" sz="1100" b="1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9C5803ED-40A2-4D1C-A51C-6F3E9EA2507F}"/>
              </a:ext>
            </a:extLst>
          </p:cNvPr>
          <p:cNvSpPr/>
          <p:nvPr/>
        </p:nvSpPr>
        <p:spPr>
          <a:xfrm>
            <a:off x="2639634" y="3004214"/>
            <a:ext cx="6438381" cy="3820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D04E347-8454-4FAD-B8CA-3CB9F7627165}"/>
              </a:ext>
            </a:extLst>
          </p:cNvPr>
          <p:cNvSpPr/>
          <p:nvPr/>
        </p:nvSpPr>
        <p:spPr>
          <a:xfrm>
            <a:off x="2677484" y="3165446"/>
            <a:ext cx="1954366" cy="1516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ED0111F-2072-41B2-B716-F23475841C11}"/>
              </a:ext>
            </a:extLst>
          </p:cNvPr>
          <p:cNvSpPr/>
          <p:nvPr/>
        </p:nvSpPr>
        <p:spPr>
          <a:xfrm>
            <a:off x="4673727" y="3174274"/>
            <a:ext cx="2076556" cy="1428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AE6E743-005D-4344-AF3C-449644010970}"/>
              </a:ext>
            </a:extLst>
          </p:cNvPr>
          <p:cNvSpPr txBox="1"/>
          <p:nvPr/>
        </p:nvSpPr>
        <p:spPr>
          <a:xfrm>
            <a:off x="4649010" y="3126007"/>
            <a:ext cx="2230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Upload </a:t>
            </a:r>
            <a:r>
              <a:rPr lang="en-US" sz="1100" b="1" dirty="0" err="1"/>
              <a:t>cl_div_upload_button</a:t>
            </a:r>
            <a:endParaRPr lang="de-CH" sz="1100" b="1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C3E22CE-3CB5-4508-9107-C85FE6A0A67B}"/>
              </a:ext>
            </a:extLst>
          </p:cNvPr>
          <p:cNvSpPr txBox="1"/>
          <p:nvPr/>
        </p:nvSpPr>
        <p:spPr>
          <a:xfrm>
            <a:off x="2575042" y="2945627"/>
            <a:ext cx="3635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PDF, Upload and Download  </a:t>
            </a:r>
            <a:r>
              <a:rPr lang="en-US" sz="1100" b="1" dirty="0" err="1"/>
              <a:t>cl_div_display_upload_button</a:t>
            </a:r>
            <a:endParaRPr lang="de-CH" sz="1100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7917D32-69C5-4E6E-83F5-54DB7F4C1C22}"/>
              </a:ext>
            </a:extLst>
          </p:cNvPr>
          <p:cNvSpPr/>
          <p:nvPr/>
        </p:nvSpPr>
        <p:spPr>
          <a:xfrm>
            <a:off x="6783318" y="3184557"/>
            <a:ext cx="2230473" cy="13252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B63A464-3B7E-4114-926A-EDE0838869C6}"/>
              </a:ext>
            </a:extLst>
          </p:cNvPr>
          <p:cNvSpPr txBox="1"/>
          <p:nvPr/>
        </p:nvSpPr>
        <p:spPr>
          <a:xfrm>
            <a:off x="6734428" y="3130993"/>
            <a:ext cx="2424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Download </a:t>
            </a:r>
            <a:r>
              <a:rPr lang="en-US" sz="1100" b="1" dirty="0" err="1"/>
              <a:t>cl_div_download_button</a:t>
            </a:r>
            <a:endParaRPr lang="de-CH" sz="1100" b="1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8B3E1CB-4AB6-4623-9A01-42EEFBD06209}"/>
              </a:ext>
            </a:extLst>
          </p:cNvPr>
          <p:cNvSpPr txBox="1"/>
          <p:nvPr/>
        </p:nvSpPr>
        <p:spPr>
          <a:xfrm>
            <a:off x="2643278" y="3396236"/>
            <a:ext cx="4647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PDF </a:t>
            </a:r>
            <a:r>
              <a:rPr lang="de-CH" sz="1100" dirty="0" err="1"/>
              <a:t>upload</a:t>
            </a:r>
            <a:r>
              <a:rPr lang="de-CH" sz="1100" dirty="0"/>
              <a:t> </a:t>
            </a:r>
            <a:r>
              <a:rPr lang="de-CH" sz="1100" dirty="0" err="1"/>
              <a:t>fom</a:t>
            </a:r>
            <a:r>
              <a:rPr lang="de-CH" sz="1100" dirty="0"/>
              <a:t>: Select, </a:t>
            </a:r>
            <a:r>
              <a:rPr lang="de-CH" sz="1100" dirty="0" err="1"/>
              <a:t>display</a:t>
            </a:r>
            <a:r>
              <a:rPr lang="de-CH" sz="1100" dirty="0"/>
              <a:t>  and </a:t>
            </a:r>
            <a:r>
              <a:rPr lang="de-CH" sz="1100" dirty="0" err="1"/>
              <a:t>submit</a:t>
            </a:r>
            <a:r>
              <a:rPr lang="de-CH" sz="1100" dirty="0"/>
              <a:t> </a:t>
            </a:r>
            <a:r>
              <a:rPr lang="de-CH" sz="1100" dirty="0" err="1"/>
              <a:t>button</a:t>
            </a:r>
            <a:r>
              <a:rPr lang="de-CH" sz="1100" dirty="0"/>
              <a:t>  </a:t>
            </a:r>
            <a:r>
              <a:rPr lang="de-CH" sz="1100" b="1" dirty="0" err="1"/>
              <a:t>cl_div_upload_form</a:t>
            </a:r>
            <a:endParaRPr lang="de-CH" sz="1100" b="1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2BC17BF-8C4E-48E8-965E-9E5A5F20E947}"/>
              </a:ext>
            </a:extLst>
          </p:cNvPr>
          <p:cNvSpPr/>
          <p:nvPr/>
        </p:nvSpPr>
        <p:spPr>
          <a:xfrm>
            <a:off x="2658438" y="3443151"/>
            <a:ext cx="6412724" cy="203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BB5521C-8593-4D42-B11A-CBBA75F34BED}"/>
              </a:ext>
            </a:extLst>
          </p:cNvPr>
          <p:cNvSpPr txBox="1"/>
          <p:nvPr/>
        </p:nvSpPr>
        <p:spPr>
          <a:xfrm>
            <a:off x="2600208" y="3840323"/>
            <a:ext cx="1831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Remind</a:t>
            </a:r>
            <a:r>
              <a:rPr lang="de-CH" sz="1100" dirty="0"/>
              <a:t> date   </a:t>
            </a:r>
            <a:r>
              <a:rPr lang="de-CH" sz="1100" b="1" dirty="0" err="1"/>
              <a:t>cl_div_date</a:t>
            </a:r>
            <a:endParaRPr lang="de-CH" sz="1100" b="1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BF75813-9432-4F8F-A7FC-94D8511C52B3}"/>
              </a:ext>
            </a:extLst>
          </p:cNvPr>
          <p:cNvSpPr/>
          <p:nvPr/>
        </p:nvSpPr>
        <p:spPr>
          <a:xfrm>
            <a:off x="2663822" y="3719598"/>
            <a:ext cx="6395307" cy="399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1477DC3-99F3-43DD-84AD-BC3E1A71322A}"/>
              </a:ext>
            </a:extLst>
          </p:cNvPr>
          <p:cNvSpPr txBox="1"/>
          <p:nvPr/>
        </p:nvSpPr>
        <p:spPr>
          <a:xfrm>
            <a:off x="2631245" y="3672966"/>
            <a:ext cx="2897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Remind</a:t>
            </a:r>
            <a:r>
              <a:rPr lang="de-CH" sz="1100" dirty="0"/>
              <a:t> and due date </a:t>
            </a:r>
            <a:r>
              <a:rPr lang="en-US" sz="1100" b="1" dirty="0" err="1"/>
              <a:t>cl_div_dates</a:t>
            </a:r>
            <a:endParaRPr lang="de-CH" sz="1100" b="1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ABD6DB8-CBFF-4C13-ADCF-43CC2329AC28}"/>
              </a:ext>
            </a:extLst>
          </p:cNvPr>
          <p:cNvSpPr/>
          <p:nvPr/>
        </p:nvSpPr>
        <p:spPr>
          <a:xfrm>
            <a:off x="2701672" y="3880830"/>
            <a:ext cx="3283856" cy="1690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BCB4FA8-FA70-4521-81B9-2AE16F4C2152}"/>
              </a:ext>
            </a:extLst>
          </p:cNvPr>
          <p:cNvSpPr/>
          <p:nvPr/>
        </p:nvSpPr>
        <p:spPr>
          <a:xfrm>
            <a:off x="6023377" y="3889658"/>
            <a:ext cx="2221340" cy="16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BEECD9C-AB73-4A2E-885C-48BA24373EFF}"/>
              </a:ext>
            </a:extLst>
          </p:cNvPr>
          <p:cNvSpPr txBox="1"/>
          <p:nvPr/>
        </p:nvSpPr>
        <p:spPr>
          <a:xfrm>
            <a:off x="5998660" y="3841391"/>
            <a:ext cx="253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Due date </a:t>
            </a:r>
            <a:r>
              <a:rPr lang="en-US" sz="1100" b="1" dirty="0" err="1"/>
              <a:t>cl_div_date</a:t>
            </a:r>
            <a:endParaRPr lang="de-CH" sz="1100" b="1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CD927EE-6CA3-49E0-AC0E-F75D8ADDC521}"/>
              </a:ext>
            </a:extLst>
          </p:cNvPr>
          <p:cNvSpPr txBox="1"/>
          <p:nvPr/>
        </p:nvSpPr>
        <p:spPr>
          <a:xfrm>
            <a:off x="2625600" y="4579447"/>
            <a:ext cx="253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Responsible</a:t>
            </a:r>
            <a:r>
              <a:rPr lang="de-CH" sz="1100" dirty="0"/>
              <a:t> </a:t>
            </a:r>
            <a:r>
              <a:rPr lang="de-CH" sz="1100" b="1" dirty="0" err="1"/>
              <a:t>cl_div_responsible</a:t>
            </a:r>
            <a:endParaRPr lang="de-CH" sz="1100" b="1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530A9BE-58B6-4942-9E2C-5E95C22733B3}"/>
              </a:ext>
            </a:extLst>
          </p:cNvPr>
          <p:cNvSpPr/>
          <p:nvPr/>
        </p:nvSpPr>
        <p:spPr>
          <a:xfrm>
            <a:off x="2689214" y="4215441"/>
            <a:ext cx="6395307" cy="10385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BFF4459-EE5E-4932-BFC2-DC03703B572A}"/>
              </a:ext>
            </a:extLst>
          </p:cNvPr>
          <p:cNvSpPr txBox="1"/>
          <p:nvPr/>
        </p:nvSpPr>
        <p:spPr>
          <a:xfrm>
            <a:off x="2656637" y="4168809"/>
            <a:ext cx="4258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Responsible</a:t>
            </a:r>
            <a:r>
              <a:rPr lang="de-CH" sz="1100" dirty="0"/>
              <a:t> and </a:t>
            </a:r>
            <a:r>
              <a:rPr lang="de-CH" sz="1100" dirty="0" err="1"/>
              <a:t>deputy</a:t>
            </a:r>
            <a:r>
              <a:rPr lang="de-CH" sz="1100" dirty="0"/>
              <a:t> </a:t>
            </a:r>
            <a:r>
              <a:rPr lang="en-US" sz="1100" b="1" dirty="0" err="1"/>
              <a:t>cl_div_responsible_deputy</a:t>
            </a:r>
            <a:endParaRPr lang="de-CH" sz="1100" b="1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8257893-0C47-4C6C-9F02-FC3C836E00A4}"/>
              </a:ext>
            </a:extLst>
          </p:cNvPr>
          <p:cNvSpPr/>
          <p:nvPr/>
        </p:nvSpPr>
        <p:spPr>
          <a:xfrm>
            <a:off x="2727064" y="4619954"/>
            <a:ext cx="3283856" cy="1690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DA057F7-ED91-4ADD-B89C-A8CAA54BE798}"/>
              </a:ext>
            </a:extLst>
          </p:cNvPr>
          <p:cNvSpPr/>
          <p:nvPr/>
        </p:nvSpPr>
        <p:spPr>
          <a:xfrm>
            <a:off x="6224937" y="4662337"/>
            <a:ext cx="2666571" cy="2043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347AD21-B3F8-4A9B-8190-CC12593F079D}"/>
              </a:ext>
            </a:extLst>
          </p:cNvPr>
          <p:cNvSpPr txBox="1"/>
          <p:nvPr/>
        </p:nvSpPr>
        <p:spPr>
          <a:xfrm>
            <a:off x="6200221" y="4614071"/>
            <a:ext cx="2745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Deputy </a:t>
            </a:r>
            <a:r>
              <a:rPr lang="de-CH" sz="1100" dirty="0" err="1"/>
              <a:t>dropdown</a:t>
            </a:r>
            <a:r>
              <a:rPr lang="de-CH" sz="1100" dirty="0"/>
              <a:t> </a:t>
            </a:r>
            <a:r>
              <a:rPr lang="en-US" sz="1100" b="1" dirty="0" err="1"/>
              <a:t>cl_div_deputy_dropdown</a:t>
            </a:r>
            <a:endParaRPr lang="de-CH" sz="1100" b="1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BEA28D0-5731-4485-9FD0-7D81FB9B22EC}"/>
              </a:ext>
            </a:extLst>
          </p:cNvPr>
          <p:cNvSpPr/>
          <p:nvPr/>
        </p:nvSpPr>
        <p:spPr>
          <a:xfrm>
            <a:off x="6209580" y="4959255"/>
            <a:ext cx="2666571" cy="2043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9002E9AF-7DEC-4DD8-A66F-6A4C16BFA239}"/>
              </a:ext>
            </a:extLst>
          </p:cNvPr>
          <p:cNvSpPr txBox="1"/>
          <p:nvPr/>
        </p:nvSpPr>
        <p:spPr>
          <a:xfrm>
            <a:off x="6184864" y="4910989"/>
            <a:ext cx="2745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Deputy </a:t>
            </a:r>
            <a:r>
              <a:rPr lang="de-CH" sz="1100" dirty="0" err="1"/>
              <a:t>text</a:t>
            </a:r>
            <a:r>
              <a:rPr lang="de-CH" sz="1100" dirty="0"/>
              <a:t> </a:t>
            </a:r>
            <a:r>
              <a:rPr lang="en-US" sz="1100" b="1" dirty="0" err="1"/>
              <a:t>cl_div_deputy_text</a:t>
            </a:r>
            <a:endParaRPr lang="de-CH" sz="1100" b="1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7A8C09D-FFD2-4D3C-9AEB-DB9452725E62}"/>
              </a:ext>
            </a:extLst>
          </p:cNvPr>
          <p:cNvSpPr/>
          <p:nvPr/>
        </p:nvSpPr>
        <p:spPr>
          <a:xfrm>
            <a:off x="6147076" y="4294814"/>
            <a:ext cx="2848810" cy="889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46D3EAC-C66F-4404-BC9F-CCEB0904B378}"/>
              </a:ext>
            </a:extLst>
          </p:cNvPr>
          <p:cNvSpPr txBox="1"/>
          <p:nvPr/>
        </p:nvSpPr>
        <p:spPr>
          <a:xfrm>
            <a:off x="6191972" y="4338065"/>
            <a:ext cx="2745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Deputy </a:t>
            </a:r>
            <a:r>
              <a:rPr lang="en-US" sz="1100" b="1" dirty="0" err="1"/>
              <a:t>cl_div_deputy_dropdown_text</a:t>
            </a:r>
            <a:endParaRPr lang="de-CH" sz="1100" b="1" dirty="0"/>
          </a:p>
        </p:txBody>
      </p:sp>
    </p:spTree>
    <p:extLst>
      <p:ext uri="{BB962C8B-B14F-4D97-AF65-F5344CB8AC3E}">
        <p14:creationId xmlns:p14="http://schemas.microsoft.com/office/powerpoint/2010/main" val="258274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677204" y="1288351"/>
            <a:ext cx="5665305" cy="5814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2667263" y="2361776"/>
            <a:ext cx="5665305" cy="16581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/>
          <p:cNvSpPr txBox="1"/>
          <p:nvPr/>
        </p:nvSpPr>
        <p:spPr>
          <a:xfrm>
            <a:off x="2711989" y="1288351"/>
            <a:ext cx="5396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3 Aufgaben .</a:t>
            </a:r>
            <a:r>
              <a:rPr lang="de-CH" sz="1100" dirty="0" err="1"/>
              <a:t>cl_tasks_selection_add_delete</a:t>
            </a:r>
            <a:endParaRPr lang="de-CH" sz="1100" dirty="0"/>
          </a:p>
          <a:p>
            <a:r>
              <a:rPr lang="de-CH" sz="1100" dirty="0"/>
              <a:t> </a:t>
            </a:r>
          </a:p>
        </p:txBody>
      </p:sp>
      <p:sp>
        <p:nvSpPr>
          <p:cNvPr id="14" name="Rechteck 13"/>
          <p:cNvSpPr/>
          <p:nvPr/>
        </p:nvSpPr>
        <p:spPr>
          <a:xfrm>
            <a:off x="2647386" y="2038757"/>
            <a:ext cx="5665305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>
            <a:off x="2776591" y="1579071"/>
            <a:ext cx="1838743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1100" dirty="0"/>
          </a:p>
          <a:p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794238" y="1579071"/>
            <a:ext cx="1500810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/>
          <p:cNvSpPr/>
          <p:nvPr/>
        </p:nvSpPr>
        <p:spPr>
          <a:xfrm>
            <a:off x="6498799" y="1579071"/>
            <a:ext cx="1500810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 20"/>
          <p:cNvSpPr/>
          <p:nvPr/>
        </p:nvSpPr>
        <p:spPr>
          <a:xfrm>
            <a:off x="2726894" y="2463650"/>
            <a:ext cx="2564297" cy="137380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/>
          <p:cNvSpPr/>
          <p:nvPr/>
        </p:nvSpPr>
        <p:spPr>
          <a:xfrm>
            <a:off x="5544643" y="2463649"/>
            <a:ext cx="2564297" cy="14705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.</a:t>
            </a:r>
          </a:p>
        </p:txBody>
      </p:sp>
      <p:sp>
        <p:nvSpPr>
          <p:cNvPr id="23" name="Rechteck 22"/>
          <p:cNvSpPr/>
          <p:nvPr/>
        </p:nvSpPr>
        <p:spPr>
          <a:xfrm>
            <a:off x="5698696" y="2600318"/>
            <a:ext cx="2300913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/>
          <p:cNvSpPr/>
          <p:nvPr/>
        </p:nvSpPr>
        <p:spPr>
          <a:xfrm>
            <a:off x="5698695" y="2862460"/>
            <a:ext cx="2300913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2941734" y="2324405"/>
            <a:ext cx="2300913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.</a:t>
            </a:r>
            <a:r>
              <a:rPr lang="de-CH" sz="1000" dirty="0" err="1">
                <a:solidFill>
                  <a:schemeClr val="tx1"/>
                </a:solidFill>
              </a:rPr>
              <a:t>cl_tasks_task_description_reference</a:t>
            </a:r>
            <a:endParaRPr lang="de-CH" sz="1000" dirty="0">
              <a:solidFill>
                <a:schemeClr val="tx1"/>
              </a:solidFill>
            </a:endParaRPr>
          </a:p>
          <a:p>
            <a:pPr algn="ctr"/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2871841" y="2704678"/>
            <a:ext cx="1838743" cy="486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Rechteck 26"/>
          <p:cNvSpPr/>
          <p:nvPr/>
        </p:nvSpPr>
        <p:spPr>
          <a:xfrm>
            <a:off x="2871841" y="3361820"/>
            <a:ext cx="1838743" cy="376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/>
          <p:cNvSpPr/>
          <p:nvPr/>
        </p:nvSpPr>
        <p:spPr>
          <a:xfrm>
            <a:off x="5698696" y="3504906"/>
            <a:ext cx="2300913" cy="36264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Rechteck 30"/>
          <p:cNvSpPr/>
          <p:nvPr/>
        </p:nvSpPr>
        <p:spPr>
          <a:xfrm>
            <a:off x="5831634" y="3583035"/>
            <a:ext cx="926828" cy="171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hteck 32"/>
          <p:cNvSpPr/>
          <p:nvPr/>
        </p:nvSpPr>
        <p:spPr>
          <a:xfrm>
            <a:off x="2684658" y="4134257"/>
            <a:ext cx="5665305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 33"/>
          <p:cNvSpPr/>
          <p:nvPr/>
        </p:nvSpPr>
        <p:spPr>
          <a:xfrm>
            <a:off x="2677203" y="4429532"/>
            <a:ext cx="5665305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Rechteck 34"/>
          <p:cNvSpPr/>
          <p:nvPr/>
        </p:nvSpPr>
        <p:spPr>
          <a:xfrm>
            <a:off x="2691282" y="4753382"/>
            <a:ext cx="5665305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hteck 35"/>
          <p:cNvSpPr/>
          <p:nvPr/>
        </p:nvSpPr>
        <p:spPr>
          <a:xfrm>
            <a:off x="2684657" y="5077231"/>
            <a:ext cx="5665305" cy="36154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Rechteck 36"/>
          <p:cNvSpPr/>
          <p:nvPr/>
        </p:nvSpPr>
        <p:spPr>
          <a:xfrm>
            <a:off x="2647385" y="5506264"/>
            <a:ext cx="5665305" cy="31391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Rechteck 37"/>
          <p:cNvSpPr/>
          <p:nvPr/>
        </p:nvSpPr>
        <p:spPr>
          <a:xfrm>
            <a:off x="2726894" y="5939036"/>
            <a:ext cx="1500810" cy="223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/>
          <p:cNvSpPr/>
          <p:nvPr/>
        </p:nvSpPr>
        <p:spPr>
          <a:xfrm>
            <a:off x="5523934" y="5146187"/>
            <a:ext cx="2475674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/>
          <p:cNvSpPr/>
          <p:nvPr/>
        </p:nvSpPr>
        <p:spPr>
          <a:xfrm>
            <a:off x="2871841" y="5146187"/>
            <a:ext cx="2240036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Rechteck 40"/>
          <p:cNvSpPr/>
          <p:nvPr/>
        </p:nvSpPr>
        <p:spPr>
          <a:xfrm>
            <a:off x="5544642" y="5551408"/>
            <a:ext cx="2110409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Rechteck 41"/>
          <p:cNvSpPr/>
          <p:nvPr/>
        </p:nvSpPr>
        <p:spPr>
          <a:xfrm>
            <a:off x="2871840" y="5551408"/>
            <a:ext cx="2173361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/>
          </a:p>
        </p:txBody>
      </p:sp>
      <p:sp>
        <p:nvSpPr>
          <p:cNvPr id="16" name="Textfeld 15"/>
          <p:cNvSpPr txBox="1"/>
          <p:nvPr/>
        </p:nvSpPr>
        <p:spPr>
          <a:xfrm>
            <a:off x="2776591" y="1579071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cl_tasks_select_task</a:t>
            </a:r>
            <a:endParaRPr lang="de-CH" sz="1000" dirty="0"/>
          </a:p>
          <a:p>
            <a:endParaRPr lang="de-CH" sz="800" dirty="0"/>
          </a:p>
        </p:txBody>
      </p:sp>
      <p:sp>
        <p:nvSpPr>
          <p:cNvPr id="43" name="Textfeld 42"/>
          <p:cNvSpPr txBox="1"/>
          <p:nvPr/>
        </p:nvSpPr>
        <p:spPr>
          <a:xfrm>
            <a:off x="4794239" y="1537822"/>
            <a:ext cx="131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cl_tasks_add_task</a:t>
            </a:r>
            <a:endParaRPr lang="de-CH" sz="1000" dirty="0"/>
          </a:p>
        </p:txBody>
      </p:sp>
      <p:sp>
        <p:nvSpPr>
          <p:cNvPr id="44" name="Textfeld 43"/>
          <p:cNvSpPr txBox="1"/>
          <p:nvPr/>
        </p:nvSpPr>
        <p:spPr>
          <a:xfrm>
            <a:off x="6590322" y="1583368"/>
            <a:ext cx="131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cl_tasks_delete_task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17" name="Rechteck 16"/>
          <p:cNvSpPr/>
          <p:nvPr/>
        </p:nvSpPr>
        <p:spPr>
          <a:xfrm>
            <a:off x="2522427" y="1983478"/>
            <a:ext cx="2092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    .</a:t>
            </a:r>
            <a:r>
              <a:rPr lang="de-CH" sz="1000" dirty="0" err="1"/>
              <a:t>cl_tasks_task_title</a:t>
            </a:r>
            <a:endParaRPr lang="de-CH" sz="1000" dirty="0"/>
          </a:p>
          <a:p>
            <a:endParaRPr lang="de-CH" dirty="0"/>
          </a:p>
        </p:txBody>
      </p:sp>
      <p:sp>
        <p:nvSpPr>
          <p:cNvPr id="2" name="Rechteck 1"/>
          <p:cNvSpPr/>
          <p:nvPr/>
        </p:nvSpPr>
        <p:spPr>
          <a:xfrm>
            <a:off x="2926827" y="2361776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.</a:t>
            </a:r>
            <a:r>
              <a:rPr lang="de-CH" sz="1000" dirty="0" err="1"/>
              <a:t>cl_tasks_task_description_remarks</a:t>
            </a:r>
            <a:endParaRPr lang="de-CH" sz="1000" dirty="0"/>
          </a:p>
        </p:txBody>
      </p:sp>
      <p:sp>
        <p:nvSpPr>
          <p:cNvPr id="5" name="Rechteck 4"/>
          <p:cNvSpPr/>
          <p:nvPr/>
        </p:nvSpPr>
        <p:spPr>
          <a:xfrm>
            <a:off x="5685437" y="2423331"/>
            <a:ext cx="2020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cl_tasks_task_reference_reminder</a:t>
            </a:r>
            <a:endParaRPr lang="de-CH" sz="1000" dirty="0"/>
          </a:p>
        </p:txBody>
      </p:sp>
      <p:sp>
        <p:nvSpPr>
          <p:cNvPr id="45" name="Rechteck 44"/>
          <p:cNvSpPr/>
          <p:nvPr/>
        </p:nvSpPr>
        <p:spPr>
          <a:xfrm>
            <a:off x="5698695" y="3169533"/>
            <a:ext cx="2300913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2941734" y="2839869"/>
            <a:ext cx="15488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cl_tasks_task_description</a:t>
            </a:r>
            <a:endParaRPr lang="de-CH" sz="1000" dirty="0"/>
          </a:p>
        </p:txBody>
      </p:sp>
      <p:sp>
        <p:nvSpPr>
          <p:cNvPr id="46" name="Rechteck 45"/>
          <p:cNvSpPr/>
          <p:nvPr/>
        </p:nvSpPr>
        <p:spPr>
          <a:xfrm>
            <a:off x="3016801" y="3422390"/>
            <a:ext cx="1340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cl_tasks_task_remark</a:t>
            </a:r>
            <a:endParaRPr lang="de-CH" sz="1000" dirty="0"/>
          </a:p>
        </p:txBody>
      </p:sp>
      <p:sp>
        <p:nvSpPr>
          <p:cNvPr id="47" name="Rechteck 46"/>
          <p:cNvSpPr/>
          <p:nvPr/>
        </p:nvSpPr>
        <p:spPr>
          <a:xfrm>
            <a:off x="5929630" y="2629809"/>
            <a:ext cx="1967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 .</a:t>
            </a:r>
            <a:r>
              <a:rPr lang="de-CH" sz="1000" dirty="0" err="1"/>
              <a:t>cl_tasks_task_choose_reference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48" name="Rechteck 47"/>
          <p:cNvSpPr/>
          <p:nvPr/>
        </p:nvSpPr>
        <p:spPr>
          <a:xfrm>
            <a:off x="5929630" y="2839320"/>
            <a:ext cx="1779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 .</a:t>
            </a:r>
            <a:r>
              <a:rPr lang="de-CH" sz="1000" dirty="0" err="1"/>
              <a:t>cl_tasks_task_reference_link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49" name="Rechteck 48"/>
          <p:cNvSpPr/>
          <p:nvPr/>
        </p:nvSpPr>
        <p:spPr>
          <a:xfrm>
            <a:off x="5731786" y="3145390"/>
            <a:ext cx="2241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 . .</a:t>
            </a:r>
            <a:r>
              <a:rPr lang="de-CH" sz="1000" dirty="0" err="1"/>
              <a:t>cl_tasks_task_reference_description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50" name="Rechteck 49"/>
          <p:cNvSpPr/>
          <p:nvPr/>
        </p:nvSpPr>
        <p:spPr>
          <a:xfrm>
            <a:off x="5600245" y="3551599"/>
            <a:ext cx="18038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800" dirty="0"/>
              <a:t>. .</a:t>
            </a:r>
            <a:r>
              <a:rPr lang="de-CH" sz="800" dirty="0" err="1"/>
              <a:t>cl_tasks_task_reminder_date</a:t>
            </a:r>
            <a:endParaRPr lang="de-CH" sz="800" dirty="0"/>
          </a:p>
        </p:txBody>
      </p:sp>
      <p:sp>
        <p:nvSpPr>
          <p:cNvPr id="52" name="Rechteck 51"/>
          <p:cNvSpPr/>
          <p:nvPr/>
        </p:nvSpPr>
        <p:spPr>
          <a:xfrm>
            <a:off x="6905527" y="3524598"/>
            <a:ext cx="14990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800" dirty="0"/>
              <a:t>. . .</a:t>
            </a:r>
            <a:r>
              <a:rPr lang="de-CH" sz="800" dirty="0" err="1"/>
              <a:t>cl_tasks_task_deadline</a:t>
            </a:r>
            <a:endParaRPr lang="de-CH" sz="800" dirty="0"/>
          </a:p>
        </p:txBody>
      </p:sp>
      <p:sp>
        <p:nvSpPr>
          <p:cNvPr id="53" name="Rechteck 52"/>
          <p:cNvSpPr/>
          <p:nvPr/>
        </p:nvSpPr>
        <p:spPr>
          <a:xfrm>
            <a:off x="2909107" y="4111666"/>
            <a:ext cx="25440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000" dirty="0"/>
              <a:t>. .</a:t>
            </a:r>
            <a:r>
              <a:rPr lang="de-CH" sz="1000" dirty="0" err="1"/>
              <a:t>cl_tasks_task_link_doc_file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54" name="Rechteck 53"/>
          <p:cNvSpPr/>
          <p:nvPr/>
        </p:nvSpPr>
        <p:spPr>
          <a:xfrm>
            <a:off x="2871840" y="4429532"/>
            <a:ext cx="1670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 .</a:t>
            </a:r>
            <a:r>
              <a:rPr lang="de-CH" sz="1000" dirty="0" err="1"/>
              <a:t>cl_tasks_task_link_pdf_file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55" name="Rechteck 54"/>
          <p:cNvSpPr/>
          <p:nvPr/>
        </p:nvSpPr>
        <p:spPr>
          <a:xfrm>
            <a:off x="2871840" y="4753382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 .</a:t>
            </a:r>
            <a:r>
              <a:rPr lang="de-CH" sz="1000" dirty="0" err="1"/>
              <a:t>cl_tasks_task_link_html_website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56" name="Rechteck 55"/>
          <p:cNvSpPr/>
          <p:nvPr/>
        </p:nvSpPr>
        <p:spPr>
          <a:xfrm>
            <a:off x="2964094" y="5156119"/>
            <a:ext cx="16257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 .</a:t>
            </a:r>
            <a:r>
              <a:rPr lang="de-CH" sz="1000" dirty="0" err="1"/>
              <a:t>cl_tasks_task_responsible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57" name="Rechteck 56"/>
          <p:cNvSpPr/>
          <p:nvPr/>
        </p:nvSpPr>
        <p:spPr>
          <a:xfrm>
            <a:off x="2964094" y="5540112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 .</a:t>
            </a:r>
            <a:r>
              <a:rPr lang="de-CH" sz="1000" dirty="0" err="1"/>
              <a:t>cl_tasks_task_update_intranet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58" name="Rechteck 57"/>
          <p:cNvSpPr/>
          <p:nvPr/>
        </p:nvSpPr>
        <p:spPr>
          <a:xfrm>
            <a:off x="6025273" y="5134891"/>
            <a:ext cx="13324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cl_tasks_task_deputy</a:t>
            </a:r>
            <a:endParaRPr lang="de-CH" sz="1000" dirty="0"/>
          </a:p>
        </p:txBody>
      </p:sp>
      <p:sp>
        <p:nvSpPr>
          <p:cNvPr id="59" name="Rechteck 58"/>
          <p:cNvSpPr/>
          <p:nvPr/>
        </p:nvSpPr>
        <p:spPr>
          <a:xfrm>
            <a:off x="5942105" y="5528817"/>
            <a:ext cx="12907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cl_tasks_task_saving</a:t>
            </a:r>
            <a:endParaRPr lang="de-CH" sz="1000" dirty="0"/>
          </a:p>
        </p:txBody>
      </p:sp>
      <p:sp>
        <p:nvSpPr>
          <p:cNvPr id="60" name="Rechteck 59"/>
          <p:cNvSpPr/>
          <p:nvPr/>
        </p:nvSpPr>
        <p:spPr>
          <a:xfrm>
            <a:off x="2887272" y="5920762"/>
            <a:ext cx="1370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 .</a:t>
            </a:r>
            <a:r>
              <a:rPr lang="de-CH" sz="1000" dirty="0" err="1"/>
              <a:t>cl_tasks_test_button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61" name="Rechteck 60"/>
          <p:cNvSpPr/>
          <p:nvPr/>
        </p:nvSpPr>
        <p:spPr>
          <a:xfrm>
            <a:off x="4684841" y="5004564"/>
            <a:ext cx="2053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cl_tasks_task_responsible_deputy</a:t>
            </a:r>
            <a:endParaRPr lang="de-CH" sz="1000" dirty="0"/>
          </a:p>
        </p:txBody>
      </p:sp>
      <p:sp>
        <p:nvSpPr>
          <p:cNvPr id="62" name="Rechteck 61"/>
          <p:cNvSpPr/>
          <p:nvPr/>
        </p:nvSpPr>
        <p:spPr>
          <a:xfrm>
            <a:off x="5713563" y="3340668"/>
            <a:ext cx="20072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 . . .</a:t>
            </a:r>
            <a:r>
              <a:rPr lang="de-CH" sz="1000" dirty="0" err="1"/>
              <a:t>cl_tasks_task_reminder_frame</a:t>
            </a:r>
            <a:endParaRPr lang="de-CH" sz="1000" dirty="0"/>
          </a:p>
          <a:p>
            <a:endParaRPr lang="de-CH" sz="1000" dirty="0"/>
          </a:p>
          <a:p>
            <a:endParaRPr lang="de-CH" sz="1000" dirty="0"/>
          </a:p>
        </p:txBody>
      </p:sp>
      <p:sp>
        <p:nvSpPr>
          <p:cNvPr id="63" name="Rechteck 62"/>
          <p:cNvSpPr/>
          <p:nvPr/>
        </p:nvSpPr>
        <p:spPr>
          <a:xfrm>
            <a:off x="4589860" y="5433118"/>
            <a:ext cx="16129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cl_tasks_task_update_safe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230823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234152" y="173693"/>
            <a:ext cx="5109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Intranet: Präsentation von Aufgaben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55F146B-2F26-44F8-94CF-034CDE3BC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90" y="869145"/>
            <a:ext cx="5047619" cy="497142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3B4B9C2-EC86-4A09-9318-2DC5592A5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079" y="813455"/>
            <a:ext cx="513333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1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A08257-B1E8-4048-A3BF-0B0E90EF1A72}"/>
              </a:ext>
            </a:extLst>
          </p:cNvPr>
          <p:cNvSpPr/>
          <p:nvPr/>
        </p:nvSpPr>
        <p:spPr>
          <a:xfrm>
            <a:off x="3759750" y="1191356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228373F-1D02-447E-BF18-45435691B656}"/>
              </a:ext>
            </a:extLst>
          </p:cNvPr>
          <p:cNvSpPr/>
          <p:nvPr/>
        </p:nvSpPr>
        <p:spPr>
          <a:xfrm>
            <a:off x="7096899" y="1184436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78A1BB-74DE-479F-B243-2210B3020555}"/>
              </a:ext>
            </a:extLst>
          </p:cNvPr>
          <p:cNvSpPr txBox="1"/>
          <p:nvPr/>
        </p:nvSpPr>
        <p:spPr>
          <a:xfrm>
            <a:off x="3759749" y="883579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61EB6B-C959-4F47-B71D-5662C296AA55}"/>
              </a:ext>
            </a:extLst>
          </p:cNvPr>
          <p:cNvSpPr txBox="1"/>
          <p:nvPr/>
        </p:nvSpPr>
        <p:spPr>
          <a:xfrm>
            <a:off x="7096899" y="88357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0AEC0F-9AEA-46F7-8D7E-D1FFA370F1E8}"/>
              </a:ext>
            </a:extLst>
          </p:cNvPr>
          <p:cNvSpPr/>
          <p:nvPr/>
        </p:nvSpPr>
        <p:spPr>
          <a:xfrm>
            <a:off x="356286" y="1191356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581F60-1173-431F-B352-9BA7B08BFBF4}"/>
              </a:ext>
            </a:extLst>
          </p:cNvPr>
          <p:cNvSpPr txBox="1"/>
          <p:nvPr/>
        </p:nvSpPr>
        <p:spPr>
          <a:xfrm>
            <a:off x="356286" y="89049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057CA7C-F5AC-4736-8A2B-CA233407119A}"/>
              </a:ext>
            </a:extLst>
          </p:cNvPr>
          <p:cNvSpPr/>
          <p:nvPr/>
        </p:nvSpPr>
        <p:spPr>
          <a:xfrm>
            <a:off x="436522" y="1988246"/>
            <a:ext cx="2838760" cy="6632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g_log.xyzFunction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callbackClickEventFunction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B339727-5F06-4614-A65B-DB7D2123877E}"/>
              </a:ext>
            </a:extLst>
          </p:cNvPr>
          <p:cNvSpPr/>
          <p:nvPr/>
        </p:nvSpPr>
        <p:spPr>
          <a:xfrm>
            <a:off x="436522" y="2994778"/>
            <a:ext cx="2838760" cy="549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callbackClickEventFunction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(i_var_1, i_var_2)</a:t>
            </a:r>
          </a:p>
          <a:p>
            <a:endParaRPr lang="de-CH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9F1904E-D734-4198-87D0-17D5D74D5EB0}"/>
              </a:ext>
            </a:extLst>
          </p:cNvPr>
          <p:cNvSpPr/>
          <p:nvPr/>
        </p:nvSpPr>
        <p:spPr>
          <a:xfrm>
            <a:off x="436522" y="1370773"/>
            <a:ext cx="2838760" cy="341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g_log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(….)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FCA5FA7-EC9C-41A8-8FA3-92E130255A8F}"/>
              </a:ext>
            </a:extLst>
          </p:cNvPr>
          <p:cNvSpPr/>
          <p:nvPr/>
        </p:nvSpPr>
        <p:spPr>
          <a:xfrm>
            <a:off x="3839986" y="1400909"/>
            <a:ext cx="2838760" cy="202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i_callback_fctn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95E2749-A9D8-43D0-B012-12F1CB86555F}"/>
              </a:ext>
            </a:extLst>
          </p:cNvPr>
          <p:cNvSpPr/>
          <p:nvPr/>
        </p:nvSpPr>
        <p:spPr>
          <a:xfrm>
            <a:off x="3890235" y="1770852"/>
            <a:ext cx="2757699" cy="1571651"/>
          </a:xfrm>
          <a:prstGeom prst="rect">
            <a:avLst/>
          </a:prstGeom>
          <a:solidFill>
            <a:srgbClr val="E2FE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LoginLogout.php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895BCA0-82FE-4E88-AA05-504CD2D27EAC}"/>
              </a:ext>
            </a:extLst>
          </p:cNvPr>
          <p:cNvSpPr/>
          <p:nvPr/>
        </p:nvSpPr>
        <p:spPr>
          <a:xfrm>
            <a:off x="4022287" y="2036234"/>
            <a:ext cx="2421762" cy="5534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(same for all functions)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case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name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82C0F06-1C5A-4734-8CD9-AFFA9A9FB5F9}"/>
              </a:ext>
            </a:extLst>
          </p:cNvPr>
          <p:cNvSpPr/>
          <p:nvPr/>
        </p:nvSpPr>
        <p:spPr>
          <a:xfrm>
            <a:off x="4022287" y="2667910"/>
            <a:ext cx="2421762" cy="592221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extractOneEchoString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(var1_var2)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extractTwoEchoString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(var1_var2)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i_callback_fctn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(var_1, var_2)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71EF867-A79D-44DE-AC0D-EDE8C8EAE9F8}"/>
              </a:ext>
            </a:extLst>
          </p:cNvPr>
          <p:cNvSpPr/>
          <p:nvPr/>
        </p:nvSpPr>
        <p:spPr>
          <a:xfrm>
            <a:off x="3849704" y="3485289"/>
            <a:ext cx="2838760" cy="646238"/>
          </a:xfrm>
          <a:prstGeom prst="rect">
            <a:avLst/>
          </a:prstGeom>
          <a:solidFill>
            <a:srgbClr val="FEDA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extractOneEchoString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i_echo_str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var_1</a:t>
            </a:r>
          </a:p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extractTwoEchoString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i_echo_str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var_1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A71CE74-2C8F-49F3-9E7D-3BA1154ED128}"/>
              </a:ext>
            </a:extLst>
          </p:cNvPr>
          <p:cNvSpPr/>
          <p:nvPr/>
        </p:nvSpPr>
        <p:spPr>
          <a:xfrm>
            <a:off x="7177135" y="1312240"/>
            <a:ext cx="2838760" cy="400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CC9F9AF-7CDF-4984-ACA8-9E711863DBF9}"/>
              </a:ext>
            </a:extLst>
          </p:cNvPr>
          <p:cNvSpPr/>
          <p:nvPr/>
        </p:nvSpPr>
        <p:spPr>
          <a:xfrm>
            <a:off x="7177135" y="1770852"/>
            <a:ext cx="2838760" cy="880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xyzFunction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…)</a:t>
            </a:r>
          </a:p>
          <a:p>
            <a:endParaRPr lang="de-CH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echo ‘var1_var2’ (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D181DE9-263E-4314-A82C-E6DD07344B5F}"/>
              </a:ext>
            </a:extLst>
          </p:cNvPr>
          <p:cNvCxnSpPr>
            <a:cxnSpLocks/>
          </p:cNvCxnSpPr>
          <p:nvPr/>
        </p:nvCxnSpPr>
        <p:spPr>
          <a:xfrm flipV="1">
            <a:off x="3399140" y="1822622"/>
            <a:ext cx="336698" cy="579796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4BEBB41-2DA6-493E-A14D-4E8338E4F3BD}"/>
              </a:ext>
            </a:extLst>
          </p:cNvPr>
          <p:cNvCxnSpPr>
            <a:cxnSpLocks/>
          </p:cNvCxnSpPr>
          <p:nvPr/>
        </p:nvCxnSpPr>
        <p:spPr>
          <a:xfrm flipV="1">
            <a:off x="6584092" y="1608207"/>
            <a:ext cx="706394" cy="325625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5DC4BED-FB7A-4BFD-BC98-9AD34EF2AB66}"/>
              </a:ext>
            </a:extLst>
          </p:cNvPr>
          <p:cNvCxnSpPr>
            <a:cxnSpLocks/>
          </p:cNvCxnSpPr>
          <p:nvPr/>
        </p:nvCxnSpPr>
        <p:spPr>
          <a:xfrm flipH="1">
            <a:off x="6562056" y="2260527"/>
            <a:ext cx="728430" cy="630954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5863AB8-E938-4A6F-8085-42D84CA4292F}"/>
              </a:ext>
            </a:extLst>
          </p:cNvPr>
          <p:cNvCxnSpPr>
            <a:cxnSpLocks/>
          </p:cNvCxnSpPr>
          <p:nvPr/>
        </p:nvCxnSpPr>
        <p:spPr>
          <a:xfrm flipH="1">
            <a:off x="8316097" y="1631471"/>
            <a:ext cx="111211" cy="306767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13594F17-ADDA-480A-9407-11159E717402}"/>
              </a:ext>
            </a:extLst>
          </p:cNvPr>
          <p:cNvCxnSpPr>
            <a:cxnSpLocks/>
          </p:cNvCxnSpPr>
          <p:nvPr/>
        </p:nvCxnSpPr>
        <p:spPr>
          <a:xfrm flipH="1">
            <a:off x="3160263" y="2994778"/>
            <a:ext cx="806256" cy="265353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9EC5BD00-2E21-49A9-99C7-329E72D56467}"/>
              </a:ext>
            </a:extLst>
          </p:cNvPr>
          <p:cNvSpPr/>
          <p:nvPr/>
        </p:nvSpPr>
        <p:spPr>
          <a:xfrm>
            <a:off x="3364149" y="1853513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515540B-36AF-4B2C-9571-654ADCC98692}"/>
              </a:ext>
            </a:extLst>
          </p:cNvPr>
          <p:cNvSpPr/>
          <p:nvPr/>
        </p:nvSpPr>
        <p:spPr>
          <a:xfrm>
            <a:off x="6780798" y="1526057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0A5E1CB-A50E-402C-8CD8-400F48A99775}"/>
              </a:ext>
            </a:extLst>
          </p:cNvPr>
          <p:cNvSpPr/>
          <p:nvPr/>
        </p:nvSpPr>
        <p:spPr>
          <a:xfrm>
            <a:off x="8421552" y="1655877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01FC94C-2732-4D6C-8CC6-4572833603DF}"/>
              </a:ext>
            </a:extLst>
          </p:cNvPr>
          <p:cNvSpPr/>
          <p:nvPr/>
        </p:nvSpPr>
        <p:spPr>
          <a:xfrm>
            <a:off x="6817850" y="2248841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21C27B2-DF7A-4972-AED1-B8637AD815C8}"/>
              </a:ext>
            </a:extLst>
          </p:cNvPr>
          <p:cNvSpPr/>
          <p:nvPr/>
        </p:nvSpPr>
        <p:spPr>
          <a:xfrm>
            <a:off x="3444467" y="2879126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125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Microsoft Office PowerPoint</Application>
  <PresentationFormat>Breitbild</PresentationFormat>
  <Paragraphs>136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74</cp:revision>
  <cp:lastPrinted>2021-05-31T09:10:47Z</cp:lastPrinted>
  <dcterms:created xsi:type="dcterms:W3CDTF">2020-04-04T07:27:22Z</dcterms:created>
  <dcterms:modified xsi:type="dcterms:W3CDTF">2023-04-30T12:13:08Z</dcterms:modified>
</cp:coreProperties>
</file>