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6" r:id="rId3"/>
    <p:sldId id="288" r:id="rId4"/>
    <p:sldId id="289" r:id="rId5"/>
    <p:sldId id="290" r:id="rId6"/>
    <p:sldId id="278" r:id="rId7"/>
    <p:sldId id="282" r:id="rId8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40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07.04.2025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5A3509E-AD48-D3AF-A8EC-2D93A384CC0D}"/>
              </a:ext>
            </a:extLst>
          </p:cNvPr>
          <p:cNvCxnSpPr>
            <a:cxnSpLocks/>
          </p:cNvCxnSpPr>
          <p:nvPr/>
        </p:nvCxnSpPr>
        <p:spPr>
          <a:xfrm flipV="1">
            <a:off x="742846" y="1602479"/>
            <a:ext cx="4524545" cy="3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951FAA3-3BA6-8CAA-D046-6B65426FD1B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695150" y="1596830"/>
            <a:ext cx="0" cy="563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C884E912-E610-0E93-4AB8-E11716E6D2D7}"/>
              </a:ext>
            </a:extLst>
          </p:cNvPr>
          <p:cNvSpPr/>
          <p:nvPr/>
        </p:nvSpPr>
        <p:spPr>
          <a:xfrm>
            <a:off x="1223499" y="215986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F9FEC34-24FB-D7D0-71E9-C0397131D4AC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2488335" y="1402180"/>
            <a:ext cx="5597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0D775C12-4F33-CCC5-B360-A97793ED3690}"/>
              </a:ext>
            </a:extLst>
          </p:cNvPr>
          <p:cNvSpPr/>
          <p:nvPr/>
        </p:nvSpPr>
        <p:spPr>
          <a:xfrm>
            <a:off x="1843073" y="1129039"/>
            <a:ext cx="12905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WwwUtils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93ABDC5-1C78-DA3C-D40F-0D3DD113B20C}"/>
              </a:ext>
            </a:extLst>
          </p:cNvPr>
          <p:cNvSpPr txBox="1"/>
          <p:nvPr/>
        </p:nvSpPr>
        <p:spPr>
          <a:xfrm>
            <a:off x="375821" y="583170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Computer (GitHub) Ordner</a:t>
            </a:r>
          </a:p>
        </p:txBody>
      </p: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35CA9B0-C009-2E82-4E20-7AC64BED45E9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695788" y="1613686"/>
            <a:ext cx="60455" cy="54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ussdiagramm: Karte 77">
            <a:extLst>
              <a:ext uri="{FF2B5EF4-FFF2-40B4-BE49-F238E27FC236}">
                <a16:creationId xmlns:a16="http://schemas.microsoft.com/office/drawing/2014/main" id="{F14D15F9-9167-A75B-A202-5DA83E0694E7}"/>
              </a:ext>
            </a:extLst>
          </p:cNvPr>
          <p:cNvSpPr/>
          <p:nvPr/>
        </p:nvSpPr>
        <p:spPr>
          <a:xfrm>
            <a:off x="213642" y="1764487"/>
            <a:ext cx="1089513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TestUtils.htm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16A8401-CF64-15E4-FB57-8BDFBFE0A09E}"/>
              </a:ext>
            </a:extLst>
          </p:cNvPr>
          <p:cNvSpPr/>
          <p:nvPr/>
        </p:nvSpPr>
        <p:spPr>
          <a:xfrm>
            <a:off x="1490583" y="177892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A78634B-8723-B821-1D79-9398C9FF907A}"/>
              </a:ext>
            </a:extLst>
          </p:cNvPr>
          <p:cNvSpPr/>
          <p:nvPr/>
        </p:nvSpPr>
        <p:spPr>
          <a:xfrm>
            <a:off x="4945317" y="1788151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ABD569EF-F461-1F57-6A92-B41B87452269}"/>
              </a:ext>
            </a:extLst>
          </p:cNvPr>
          <p:cNvCxnSpPr>
            <a:cxnSpLocks/>
          </p:cNvCxnSpPr>
          <p:nvPr/>
        </p:nvCxnSpPr>
        <p:spPr>
          <a:xfrm flipV="1">
            <a:off x="5267391" y="1621406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BEBDA43F-259F-0899-538B-9F07CB9B2093}"/>
              </a:ext>
            </a:extLst>
          </p:cNvPr>
          <p:cNvCxnSpPr>
            <a:cxnSpLocks/>
          </p:cNvCxnSpPr>
          <p:nvPr/>
        </p:nvCxnSpPr>
        <p:spPr>
          <a:xfrm flipV="1">
            <a:off x="4593177" y="1613360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81AC72D-F2E5-A0C4-714F-012070DDF5E6}"/>
              </a:ext>
            </a:extLst>
          </p:cNvPr>
          <p:cNvSpPr/>
          <p:nvPr/>
        </p:nvSpPr>
        <p:spPr>
          <a:xfrm>
            <a:off x="2152527" y="1776324"/>
            <a:ext cx="63069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62DECE52-DBF8-5E1A-DA29-6B6336E7A3CB}"/>
              </a:ext>
            </a:extLst>
          </p:cNvPr>
          <p:cNvCxnSpPr>
            <a:cxnSpLocks/>
          </p:cNvCxnSpPr>
          <p:nvPr/>
        </p:nvCxnSpPr>
        <p:spPr>
          <a:xfrm flipV="1">
            <a:off x="2447959" y="1621406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22D3E6E2-1206-2939-BCF5-FE0F1C2BA95A}"/>
              </a:ext>
            </a:extLst>
          </p:cNvPr>
          <p:cNvSpPr/>
          <p:nvPr/>
        </p:nvSpPr>
        <p:spPr>
          <a:xfrm>
            <a:off x="4263944" y="1781767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7AB2AEEB-A54C-3D70-663F-8D0F9023F46C}"/>
              </a:ext>
            </a:extLst>
          </p:cNvPr>
          <p:cNvCxnSpPr>
            <a:cxnSpLocks/>
          </p:cNvCxnSpPr>
          <p:nvPr/>
        </p:nvCxnSpPr>
        <p:spPr>
          <a:xfrm flipV="1">
            <a:off x="3100215" y="1621406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152C405-7F76-CB75-996D-582F171372EB}"/>
              </a:ext>
            </a:extLst>
          </p:cNvPr>
          <p:cNvSpPr/>
          <p:nvPr/>
        </p:nvSpPr>
        <p:spPr>
          <a:xfrm>
            <a:off x="2855826" y="1775407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0932C6D-0384-14CB-884E-46C661E2A1BD}"/>
              </a:ext>
            </a:extLst>
          </p:cNvPr>
          <p:cNvCxnSpPr>
            <a:cxnSpLocks/>
          </p:cNvCxnSpPr>
          <p:nvPr/>
        </p:nvCxnSpPr>
        <p:spPr>
          <a:xfrm flipV="1">
            <a:off x="1771360" y="1621406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B93C54-1D8F-4616-9D75-66ED46CB5F55}"/>
              </a:ext>
            </a:extLst>
          </p:cNvPr>
          <p:cNvSpPr/>
          <p:nvPr/>
        </p:nvSpPr>
        <p:spPr>
          <a:xfrm>
            <a:off x="3373125" y="1775406"/>
            <a:ext cx="83404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PhpMerge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ussdiagramm: Karte 29">
            <a:extLst>
              <a:ext uri="{FF2B5EF4-FFF2-40B4-BE49-F238E27FC236}">
                <a16:creationId xmlns:a16="http://schemas.microsoft.com/office/drawing/2014/main" id="{6FF3D962-F998-08AB-9565-D7D14D44066D}"/>
              </a:ext>
            </a:extLst>
          </p:cNvPr>
          <p:cNvSpPr/>
          <p:nvPr/>
        </p:nvSpPr>
        <p:spPr>
          <a:xfrm>
            <a:off x="258971" y="2159865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</p:spTree>
    <p:extLst>
      <p:ext uri="{BB962C8B-B14F-4D97-AF65-F5344CB8AC3E}">
        <p14:creationId xmlns:p14="http://schemas.microsoft.com/office/powerpoint/2010/main" val="94081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167F9AA-7CE1-7BBC-9661-128D09C0368A}"/>
              </a:ext>
            </a:extLst>
          </p:cNvPr>
          <p:cNvSpPr/>
          <p:nvPr/>
        </p:nvSpPr>
        <p:spPr>
          <a:xfrm>
            <a:off x="175847" y="146764"/>
            <a:ext cx="4126522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locking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unlocking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3FBFC21-DC9B-9590-FFCF-05C8F4330396}"/>
              </a:ext>
            </a:extLst>
          </p:cNvPr>
          <p:cNvSpPr/>
          <p:nvPr/>
        </p:nvSpPr>
        <p:spPr>
          <a:xfrm>
            <a:off x="175844" y="717232"/>
            <a:ext cx="4126525" cy="51325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m_lock_dir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or relative URL to the lock file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'LockUnlock.txt’ 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file name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m_content_locked_str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files_locked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of file for locked files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m_content_unlocked_str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files_unlocked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of file for unlocked files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m_locking_failed_callback_fctn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the function to be called when the files have been locked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m_unlocked_callback_fctn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of the function that shall be called when the files have been unlocked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to set the callback functions name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lock()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Locks the files. 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unlock()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Unlocks the files</a:t>
            </a:r>
          </a:p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globalObjectVariableNameIsOk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if the global variable name of this object is </a:t>
            </a:r>
            <a:r>
              <a:rPr lang="en-US" sz="1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g_util_lock_object</a:t>
            </a:r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7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7610AEEA-07AF-04E2-0D57-024BF1E1C69D}"/>
              </a:ext>
            </a:extLst>
          </p:cNvPr>
          <p:cNvSpPr/>
          <p:nvPr/>
        </p:nvSpPr>
        <p:spPr>
          <a:xfrm>
            <a:off x="175848" y="146764"/>
            <a:ext cx="3411414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UtilImage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div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E57979E-2EEF-55B3-8D4E-CE41E5697FFD}"/>
              </a:ext>
            </a:extLst>
          </p:cNvPr>
          <p:cNvSpPr/>
          <p:nvPr/>
        </p:nvSpPr>
        <p:spPr>
          <a:xfrm>
            <a:off x="175846" y="717233"/>
            <a:ext cx="3411414" cy="34073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replaceImageInDivContainer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and fit an image in a container &lt;div&gt;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callbackAfterLoad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 an image in a &lt;div&gt; container after load of the new picture </a:t>
            </a:r>
          </a:p>
          <a:p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centerImage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 the picture in the center. Vertically and horizontally</a:t>
            </a:r>
          </a:p>
          <a:p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getImageElement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image element of the image container div</a:t>
            </a:r>
          </a:p>
          <a:p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getFitImageToDivScaleFactor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scale factor for an image that makes it fit to a given div element</a:t>
            </a:r>
          </a:p>
          <a:p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callbackImageNotFound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message image not found</a:t>
            </a:r>
          </a:p>
          <a:p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393A316-84C9-D3D2-15F3-B6CBB91B4791}"/>
              </a:ext>
            </a:extLst>
          </p:cNvPr>
          <p:cNvSpPr/>
          <p:nvPr/>
        </p:nvSpPr>
        <p:spPr>
          <a:xfrm>
            <a:off x="3671722" y="146763"/>
            <a:ext cx="4225369" cy="397786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Define two event functions before setting source for the new image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replaceImageInDivContainer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i_image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i_el_div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var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el_image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Image();</a:t>
            </a:r>
          </a:p>
          <a:p>
            <a:endParaRPr lang="en-US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var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el_image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UtilImage.getImageElement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i_el_div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el_image.onload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function ()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{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UtilImage.callbackAfterLoad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el_image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el_image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i_el_div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};</a:t>
            </a:r>
          </a:p>
          <a:p>
            <a:endParaRPr lang="en-US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el_image.addEventListener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('error',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UtilImage.callbackImageNotFound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el_image.src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i_image_file_name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This event function will execute when the image has been loaded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callbackAfterLoad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el_image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el_image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i_el_div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Calculates height. width for the new image 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Callis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getFitImageToDivScaleFactor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// Replaces the existing with the new scaled image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Centers the image. Calls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centerImage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callbackI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mageNotFound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alert(“Error message”); }</a:t>
            </a:r>
          </a:p>
          <a:p>
            <a:endParaRPr lang="en-US" sz="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91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92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4FCA4-3332-A1A1-AD24-5A3208E5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324D0C-A046-E83E-FFBD-A30E4373D983}"/>
              </a:ext>
            </a:extLst>
          </p:cNvPr>
          <p:cNvSpPr/>
          <p:nvPr/>
        </p:nvSpPr>
        <p:spPr>
          <a:xfrm>
            <a:off x="528363" y="2008147"/>
            <a:ext cx="2793791" cy="395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saveNewGuestbookUploadedRecord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231F8A-2070-9C1B-5A79-F541900F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4" y="75759"/>
            <a:ext cx="1031844" cy="12345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1FB0AE-6F56-BA37-8703-9B407F07F449}"/>
              </a:ext>
            </a:extLst>
          </p:cNvPr>
          <p:cNvSpPr/>
          <p:nvPr/>
        </p:nvSpPr>
        <p:spPr>
          <a:xfrm>
            <a:off x="553836" y="1467865"/>
            <a:ext cx="2768317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7A431B-99E3-9F6F-30D7-A48B4FEBFF1D}"/>
              </a:ext>
            </a:extLst>
          </p:cNvPr>
          <p:cNvSpPr/>
          <p:nvPr/>
        </p:nvSpPr>
        <p:spPr>
          <a:xfrm>
            <a:off x="528363" y="2532206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appendSetSaveGuestbookUploadData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g_guests_uploaded_xml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FD6CE8-03FA-B7A4-2F9E-25AE81C4D8B9}"/>
              </a:ext>
            </a:extLst>
          </p:cNvPr>
          <p:cNvSpPr/>
          <p:nvPr/>
        </p:nvSpPr>
        <p:spPr>
          <a:xfrm>
            <a:off x="1703549" y="757650"/>
            <a:ext cx="1593131" cy="5121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5C2499-4A01-AB05-BB05-B92E0055F956}"/>
              </a:ext>
            </a:extLst>
          </p:cNvPr>
          <p:cNvSpPr/>
          <p:nvPr/>
        </p:nvSpPr>
        <p:spPr>
          <a:xfrm>
            <a:off x="528364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saveJazzGuestsUploadedXmlOnServer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DB316D-5667-031A-F742-E1B40CD75FE9}"/>
              </a:ext>
            </a:extLst>
          </p:cNvPr>
          <p:cNvSpPr/>
          <p:nvPr/>
        </p:nvSpPr>
        <p:spPr>
          <a:xfrm>
            <a:off x="521744" y="3588011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sendNewRecordNotificationEmailToAdmin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108510-8AF4-4889-B1EA-57C43CE52429}"/>
              </a:ext>
            </a:extLst>
          </p:cNvPr>
          <p:cNvSpPr/>
          <p:nvPr/>
        </p:nvSpPr>
        <p:spPr>
          <a:xfrm>
            <a:off x="3628670" y="1467865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saveNewRecordAlsoToJazzGuestsXml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A3BD9B-1049-5558-C1AC-40F0E5A4230E}"/>
              </a:ext>
            </a:extLst>
          </p:cNvPr>
          <p:cNvSpPr/>
          <p:nvPr/>
        </p:nvSpPr>
        <p:spPr>
          <a:xfrm>
            <a:off x="502890" y="411359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GuestStorage.setGuestbookData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AB36ED-E4D6-375A-3C7C-81B0F930ED2E}"/>
              </a:ext>
            </a:extLst>
          </p:cNvPr>
          <p:cNvCxnSpPr>
            <a:cxnSpLocks/>
          </p:cNvCxnSpPr>
          <p:nvPr/>
        </p:nvCxnSpPr>
        <p:spPr>
          <a:xfrm flipV="1">
            <a:off x="1919309" y="24135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B2DAC58-C287-1ED9-D138-A8D0A31F5EE9}"/>
              </a:ext>
            </a:extLst>
          </p:cNvPr>
          <p:cNvCxnSpPr>
            <a:cxnSpLocks/>
          </p:cNvCxnSpPr>
          <p:nvPr/>
        </p:nvCxnSpPr>
        <p:spPr>
          <a:xfrm flipV="1">
            <a:off x="1920878" y="292415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ECBECB-7458-2272-A22A-448508C56F01}"/>
              </a:ext>
            </a:extLst>
          </p:cNvPr>
          <p:cNvCxnSpPr>
            <a:cxnSpLocks/>
          </p:cNvCxnSpPr>
          <p:nvPr/>
        </p:nvCxnSpPr>
        <p:spPr>
          <a:xfrm flipV="1">
            <a:off x="1920880" y="3452056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C38BAB7-C60E-0416-C234-217DE31423B7}"/>
              </a:ext>
            </a:extLst>
          </p:cNvPr>
          <p:cNvCxnSpPr>
            <a:cxnSpLocks/>
          </p:cNvCxnSpPr>
          <p:nvPr/>
        </p:nvCxnSpPr>
        <p:spPr>
          <a:xfrm flipV="1">
            <a:off x="1911455" y="3979959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42B8550-9B98-228C-2AD1-EBF91FD949A5}"/>
              </a:ext>
            </a:extLst>
          </p:cNvPr>
          <p:cNvCxnSpPr>
            <a:cxnSpLocks/>
          </p:cNvCxnSpPr>
          <p:nvPr/>
        </p:nvCxnSpPr>
        <p:spPr>
          <a:xfrm flipV="1">
            <a:off x="1920877" y="18601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5B7474-0C69-604F-7D72-88387706D545}"/>
              </a:ext>
            </a:extLst>
          </p:cNvPr>
          <p:cNvSpPr/>
          <p:nvPr/>
        </p:nvSpPr>
        <p:spPr>
          <a:xfrm>
            <a:off x="3590963" y="201809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6CECF4-CFB8-D203-A8A5-1C93AE8E9FB1}"/>
              </a:ext>
            </a:extLst>
          </p:cNvPr>
          <p:cNvSpPr/>
          <p:nvPr/>
        </p:nvSpPr>
        <p:spPr>
          <a:xfrm>
            <a:off x="3582614" y="2544702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72612A1-1858-371D-CD23-12E31D4E9C4D}"/>
              </a:ext>
            </a:extLst>
          </p:cNvPr>
          <p:cNvSpPr/>
          <p:nvPr/>
        </p:nvSpPr>
        <p:spPr>
          <a:xfrm>
            <a:off x="3590963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copyImageFromUploadToGuestbookDir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AEC77C-FA90-3576-501B-20A0954975B9}"/>
              </a:ext>
            </a:extLst>
          </p:cNvPr>
          <p:cNvSpPr/>
          <p:nvPr/>
        </p:nvSpPr>
        <p:spPr>
          <a:xfrm>
            <a:off x="3581728" y="359666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67B7238-CBAA-4E6C-F63D-D80068DD16DE}"/>
              </a:ext>
            </a:extLst>
          </p:cNvPr>
          <p:cNvSpPr/>
          <p:nvPr/>
        </p:nvSpPr>
        <p:spPr>
          <a:xfrm>
            <a:off x="3581728" y="410212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7C102D5-AF1B-4176-1AF9-C4A694B78B2E}"/>
              </a:ext>
            </a:extLst>
          </p:cNvPr>
          <p:cNvCxnSpPr>
            <a:cxnSpLocks/>
          </p:cNvCxnSpPr>
          <p:nvPr/>
        </p:nvCxnSpPr>
        <p:spPr>
          <a:xfrm flipV="1">
            <a:off x="4986290" y="241670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2DBB3B0-2FB4-FE2B-FF87-AB2DFB4FFA88}"/>
              </a:ext>
            </a:extLst>
          </p:cNvPr>
          <p:cNvCxnSpPr>
            <a:cxnSpLocks/>
          </p:cNvCxnSpPr>
          <p:nvPr/>
        </p:nvCxnSpPr>
        <p:spPr>
          <a:xfrm flipV="1">
            <a:off x="4987859" y="29273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88A78B5-E04E-6C9A-DDF8-F48D969D4724}"/>
              </a:ext>
            </a:extLst>
          </p:cNvPr>
          <p:cNvCxnSpPr>
            <a:cxnSpLocks/>
          </p:cNvCxnSpPr>
          <p:nvPr/>
        </p:nvCxnSpPr>
        <p:spPr>
          <a:xfrm flipV="1">
            <a:off x="4987861" y="34552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49C1AA7-C93E-3A91-D536-A610F30BF585}"/>
              </a:ext>
            </a:extLst>
          </p:cNvPr>
          <p:cNvCxnSpPr>
            <a:cxnSpLocks/>
          </p:cNvCxnSpPr>
          <p:nvPr/>
        </p:nvCxnSpPr>
        <p:spPr>
          <a:xfrm flipV="1">
            <a:off x="4978436" y="39831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DDC0345-7205-06CE-C842-CE6C6D7DE2F1}"/>
              </a:ext>
            </a:extLst>
          </p:cNvPr>
          <p:cNvCxnSpPr>
            <a:cxnSpLocks/>
          </p:cNvCxnSpPr>
          <p:nvPr/>
        </p:nvCxnSpPr>
        <p:spPr>
          <a:xfrm flipV="1">
            <a:off x="4987858" y="1863301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C08E99E-990D-7B9A-7019-103F8EAC0114}"/>
              </a:ext>
            </a:extLst>
          </p:cNvPr>
          <p:cNvCxnSpPr>
            <a:cxnSpLocks/>
          </p:cNvCxnSpPr>
          <p:nvPr/>
        </p:nvCxnSpPr>
        <p:spPr>
          <a:xfrm flipV="1">
            <a:off x="1913023" y="45094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E0C8F14-154D-28BC-8AB7-965C4F668859}"/>
              </a:ext>
            </a:extLst>
          </p:cNvPr>
          <p:cNvCxnSpPr>
            <a:cxnSpLocks/>
          </p:cNvCxnSpPr>
          <p:nvPr/>
        </p:nvCxnSpPr>
        <p:spPr>
          <a:xfrm flipV="1">
            <a:off x="4976739" y="133259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E508A88-A4B7-0B65-89A7-7EF3274F9E2C}"/>
              </a:ext>
            </a:extLst>
          </p:cNvPr>
          <p:cNvCxnSpPr>
            <a:cxnSpLocks/>
          </p:cNvCxnSpPr>
          <p:nvPr/>
        </p:nvCxnSpPr>
        <p:spPr>
          <a:xfrm flipV="1">
            <a:off x="3449598" y="1332046"/>
            <a:ext cx="0" cy="33179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1A538B2-BEE2-09FC-92B0-2E34E01C0B11}"/>
              </a:ext>
            </a:extLst>
          </p:cNvPr>
          <p:cNvCxnSpPr>
            <a:cxnSpLocks/>
          </p:cNvCxnSpPr>
          <p:nvPr/>
        </p:nvCxnSpPr>
        <p:spPr>
          <a:xfrm flipH="1">
            <a:off x="1925258" y="4639175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08E9CDF-5F65-D2CA-E264-E9B5AB21A21A}"/>
              </a:ext>
            </a:extLst>
          </p:cNvPr>
          <p:cNvCxnSpPr>
            <a:cxnSpLocks/>
          </p:cNvCxnSpPr>
          <p:nvPr/>
        </p:nvCxnSpPr>
        <p:spPr>
          <a:xfrm flipH="1">
            <a:off x="3452399" y="1332046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CF06BFC3-DE54-E7B0-020D-FABD8766FE49}"/>
              </a:ext>
            </a:extLst>
          </p:cNvPr>
          <p:cNvSpPr txBox="1"/>
          <p:nvPr/>
        </p:nvSpPr>
        <p:spPr>
          <a:xfrm>
            <a:off x="3628670" y="135237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Pictures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……</a:t>
            </a:r>
          </a:p>
        </p:txBody>
      </p:sp>
    </p:spTree>
    <p:extLst>
      <p:ext uri="{BB962C8B-B14F-4D97-AF65-F5344CB8AC3E}">
        <p14:creationId xmlns:p14="http://schemas.microsoft.com/office/powerpoint/2010/main" val="141399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A3D6E7C-EA14-8E96-BE32-8F84F040C1E6}"/>
              </a:ext>
            </a:extLst>
          </p:cNvPr>
          <p:cNvCxnSpPr>
            <a:cxnSpLocks/>
          </p:cNvCxnSpPr>
          <p:nvPr/>
        </p:nvCxnSpPr>
        <p:spPr>
          <a:xfrm flipV="1">
            <a:off x="1705298" y="1847472"/>
            <a:ext cx="1340" cy="100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F92A52D-10E1-C31C-8CA0-6A21600232FC}"/>
              </a:ext>
            </a:extLst>
          </p:cNvPr>
          <p:cNvCxnSpPr>
            <a:cxnSpLocks/>
          </p:cNvCxnSpPr>
          <p:nvPr/>
        </p:nvCxnSpPr>
        <p:spPr>
          <a:xfrm flipV="1">
            <a:off x="1448200" y="18298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5959A99-740D-0D43-5490-7D90A89F77C7}"/>
              </a:ext>
            </a:extLst>
          </p:cNvPr>
          <p:cNvCxnSpPr>
            <a:cxnSpLocks/>
          </p:cNvCxnSpPr>
          <p:nvPr/>
        </p:nvCxnSpPr>
        <p:spPr>
          <a:xfrm flipH="1" flipV="1">
            <a:off x="2847115" y="1652822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6AD85B6-6FD3-E446-0E3E-563EC80D5A34}"/>
              </a:ext>
            </a:extLst>
          </p:cNvPr>
          <p:cNvCxnSpPr>
            <a:cxnSpLocks/>
          </p:cNvCxnSpPr>
          <p:nvPr/>
        </p:nvCxnSpPr>
        <p:spPr>
          <a:xfrm flipV="1">
            <a:off x="1098373" y="18298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9673D2-C531-1043-AC2D-DFFB5C2E507C}"/>
              </a:ext>
            </a:extLst>
          </p:cNvPr>
          <p:cNvCxnSpPr>
            <a:cxnSpLocks/>
          </p:cNvCxnSpPr>
          <p:nvPr/>
        </p:nvCxnSpPr>
        <p:spPr>
          <a:xfrm>
            <a:off x="1098373" y="1840334"/>
            <a:ext cx="3922516" cy="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998D00CD-6820-32B3-94D5-393AECB1B0D4}"/>
              </a:ext>
            </a:extLst>
          </p:cNvPr>
          <p:cNvSpPr/>
          <p:nvPr/>
        </p:nvSpPr>
        <p:spPr>
          <a:xfrm>
            <a:off x="4702362" y="201421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DC2EEC-7326-6598-9E81-E41457170AAA}"/>
              </a:ext>
            </a:extLst>
          </p:cNvPr>
          <p:cNvSpPr/>
          <p:nvPr/>
        </p:nvSpPr>
        <p:spPr>
          <a:xfrm>
            <a:off x="2379515" y="935996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ssdiagramm: Karte 8">
            <a:extLst>
              <a:ext uri="{FF2B5EF4-FFF2-40B4-BE49-F238E27FC236}">
                <a16:creationId xmlns:a16="http://schemas.microsoft.com/office/drawing/2014/main" id="{D2B7AD85-DDF8-251C-8A8D-D988C6BCD689}"/>
              </a:ext>
            </a:extLst>
          </p:cNvPr>
          <p:cNvSpPr/>
          <p:nvPr/>
        </p:nvSpPr>
        <p:spPr>
          <a:xfrm>
            <a:off x="269318" y="20015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836AF09-B03F-0BE5-721A-A2E4B9E40CF0}"/>
              </a:ext>
            </a:extLst>
          </p:cNvPr>
          <p:cNvCxnSpPr>
            <a:cxnSpLocks/>
          </p:cNvCxnSpPr>
          <p:nvPr/>
        </p:nvCxnSpPr>
        <p:spPr>
          <a:xfrm flipV="1">
            <a:off x="4350222" y="183942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BEAE23-C0DE-8451-2A74-6E72BB7B365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533769" y="1839426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541F7EC4-2ABB-74E6-EAB0-1BC21E56FAE7}"/>
              </a:ext>
            </a:extLst>
          </p:cNvPr>
          <p:cNvSpPr/>
          <p:nvPr/>
        </p:nvSpPr>
        <p:spPr>
          <a:xfrm>
            <a:off x="2240225" y="200147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7CB869-C4CB-8C68-8045-DCF27DDA2F65}"/>
              </a:ext>
            </a:extLst>
          </p:cNvPr>
          <p:cNvSpPr/>
          <p:nvPr/>
        </p:nvSpPr>
        <p:spPr>
          <a:xfrm>
            <a:off x="2879134" y="200239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42F5C0B-808C-D2EC-9364-9327DA35116B}"/>
              </a:ext>
            </a:extLst>
          </p:cNvPr>
          <p:cNvCxnSpPr>
            <a:cxnSpLocks/>
          </p:cNvCxnSpPr>
          <p:nvPr/>
        </p:nvCxnSpPr>
        <p:spPr>
          <a:xfrm flipV="1">
            <a:off x="3181757" y="184747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E6E7109-9095-298B-49C1-2FFE4B045DEB}"/>
              </a:ext>
            </a:extLst>
          </p:cNvPr>
          <p:cNvSpPr/>
          <p:nvPr/>
        </p:nvSpPr>
        <p:spPr>
          <a:xfrm>
            <a:off x="4020989" y="200783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BB9DC90-6FE2-0D95-179E-3FEC8AB9ADC6}"/>
              </a:ext>
            </a:extLst>
          </p:cNvPr>
          <p:cNvCxnSpPr>
            <a:cxnSpLocks/>
          </p:cNvCxnSpPr>
          <p:nvPr/>
        </p:nvCxnSpPr>
        <p:spPr>
          <a:xfrm flipV="1">
            <a:off x="3761277" y="184747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BB8FD58-8533-C85D-5C76-5FFCA0BC661E}"/>
              </a:ext>
            </a:extLst>
          </p:cNvPr>
          <p:cNvSpPr/>
          <p:nvPr/>
        </p:nvSpPr>
        <p:spPr>
          <a:xfrm>
            <a:off x="3516888" y="200147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65CD683-CD0B-C40B-7690-149EEBD18349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2844879" y="763778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ACC36AB-E675-7A96-C4B3-C827FC64A05B}"/>
              </a:ext>
            </a:extLst>
          </p:cNvPr>
          <p:cNvSpPr/>
          <p:nvPr/>
        </p:nvSpPr>
        <p:spPr>
          <a:xfrm>
            <a:off x="2379515" y="49063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758152" y="48703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</a:t>
            </a:r>
          </a:p>
        </p:txBody>
      </p:sp>
      <p:sp>
        <p:nvSpPr>
          <p:cNvPr id="49" name="Flussdiagramm: Karte 48">
            <a:extLst>
              <a:ext uri="{FF2B5EF4-FFF2-40B4-BE49-F238E27FC236}">
                <a16:creationId xmlns:a16="http://schemas.microsoft.com/office/drawing/2014/main" id="{60E5F8BD-9439-E64B-E5E4-53667D80E7A9}"/>
              </a:ext>
            </a:extLst>
          </p:cNvPr>
          <p:cNvSpPr/>
          <p:nvPr/>
        </p:nvSpPr>
        <p:spPr>
          <a:xfrm>
            <a:off x="511847" y="24814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6B34611-72A9-27CB-E980-24A26A92541A}"/>
              </a:ext>
            </a:extLst>
          </p:cNvPr>
          <p:cNvSpPr/>
          <p:nvPr/>
        </p:nvSpPr>
        <p:spPr>
          <a:xfrm>
            <a:off x="2379515" y="1390312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8B88046B-6B45-04EA-79D0-7D1CAD470A46}"/>
              </a:ext>
            </a:extLst>
          </p:cNvPr>
          <p:cNvCxnSpPr>
            <a:cxnSpLocks/>
          </p:cNvCxnSpPr>
          <p:nvPr/>
        </p:nvCxnSpPr>
        <p:spPr>
          <a:xfrm flipH="1" flipV="1">
            <a:off x="2844879" y="1218094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0112FBFB-75A3-17CC-A088-776F64459F88}"/>
              </a:ext>
            </a:extLst>
          </p:cNvPr>
          <p:cNvCxnSpPr>
            <a:cxnSpLocks/>
          </p:cNvCxnSpPr>
          <p:nvPr/>
        </p:nvCxnSpPr>
        <p:spPr>
          <a:xfrm flipV="1">
            <a:off x="3678358" y="128940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6F1AE22-7E46-FAA9-835B-5016A3F7C5E8}"/>
              </a:ext>
            </a:extLst>
          </p:cNvPr>
          <p:cNvCxnSpPr>
            <a:cxnSpLocks/>
          </p:cNvCxnSpPr>
          <p:nvPr/>
        </p:nvCxnSpPr>
        <p:spPr>
          <a:xfrm>
            <a:off x="758152" y="1299915"/>
            <a:ext cx="291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C1C42E08-5213-72DF-6F7A-66311A6C9B3E}"/>
              </a:ext>
            </a:extLst>
          </p:cNvPr>
          <p:cNvCxnSpPr>
            <a:cxnSpLocks/>
          </p:cNvCxnSpPr>
          <p:nvPr/>
        </p:nvCxnSpPr>
        <p:spPr>
          <a:xfrm flipV="1">
            <a:off x="768945" y="1299007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246B6E6-FB6C-0694-0491-08BFD01F4256}"/>
              </a:ext>
            </a:extLst>
          </p:cNvPr>
          <p:cNvCxnSpPr>
            <a:cxnSpLocks/>
          </p:cNvCxnSpPr>
          <p:nvPr/>
        </p:nvCxnSpPr>
        <p:spPr>
          <a:xfrm flipV="1">
            <a:off x="1899351" y="129900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D343E312-7851-8095-B099-E6268D6E9E56}"/>
              </a:ext>
            </a:extLst>
          </p:cNvPr>
          <p:cNvSpPr/>
          <p:nvPr/>
        </p:nvSpPr>
        <p:spPr>
          <a:xfrm>
            <a:off x="279411" y="148312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Version_1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EE8F-5A3A-5932-21A3-1EAD0C64DBDF}"/>
              </a:ext>
            </a:extLst>
          </p:cNvPr>
          <p:cNvSpPr/>
          <p:nvPr/>
        </p:nvSpPr>
        <p:spPr>
          <a:xfrm>
            <a:off x="3396886" y="138946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9342A6B9-28DB-FE57-681E-120B8C7EFB61}"/>
              </a:ext>
            </a:extLst>
          </p:cNvPr>
          <p:cNvSpPr/>
          <p:nvPr/>
        </p:nvSpPr>
        <p:spPr>
          <a:xfrm>
            <a:off x="1309251" y="2855882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E9B3253-C4FA-169A-8F34-E062678213C8}"/>
              </a:ext>
            </a:extLst>
          </p:cNvPr>
          <p:cNvSpPr txBox="1"/>
          <p:nvPr/>
        </p:nvSpPr>
        <p:spPr>
          <a:xfrm>
            <a:off x="4702362" y="319430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Pictures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……</a:t>
            </a:r>
          </a:p>
        </p:txBody>
      </p:sp>
    </p:spTree>
    <p:extLst>
      <p:ext uri="{BB962C8B-B14F-4D97-AF65-F5344CB8AC3E}">
        <p14:creationId xmlns:p14="http://schemas.microsoft.com/office/powerpoint/2010/main" val="336004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</Words>
  <Application>Microsoft Office PowerPoint</Application>
  <PresentationFormat>Breitbild</PresentationFormat>
  <Paragraphs>126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141</cp:revision>
  <cp:lastPrinted>2025-04-07T05:25:01Z</cp:lastPrinted>
  <dcterms:created xsi:type="dcterms:W3CDTF">2020-04-04T07:27:22Z</dcterms:created>
  <dcterms:modified xsi:type="dcterms:W3CDTF">2025-04-07T05:26:35Z</dcterms:modified>
</cp:coreProperties>
</file>