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6" r:id="rId3"/>
    <p:sldId id="288" r:id="rId4"/>
    <p:sldId id="289" r:id="rId5"/>
    <p:sldId id="290" r:id="rId6"/>
    <p:sldId id="278" r:id="rId7"/>
    <p:sldId id="282" r:id="rId8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5A3509E-AD48-D3AF-A8EC-2D93A384CC0D}"/>
              </a:ext>
            </a:extLst>
          </p:cNvPr>
          <p:cNvCxnSpPr>
            <a:cxnSpLocks/>
          </p:cNvCxnSpPr>
          <p:nvPr/>
        </p:nvCxnSpPr>
        <p:spPr>
          <a:xfrm flipV="1">
            <a:off x="742846" y="1602479"/>
            <a:ext cx="4524545" cy="3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951FAA3-3BA6-8CAA-D046-6B65426FD1B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695150" y="1596830"/>
            <a:ext cx="0" cy="56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C884E912-E610-0E93-4AB8-E11716E6D2D7}"/>
              </a:ext>
            </a:extLst>
          </p:cNvPr>
          <p:cNvSpPr/>
          <p:nvPr/>
        </p:nvSpPr>
        <p:spPr>
          <a:xfrm>
            <a:off x="1223499" y="215986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F9FEC34-24FB-D7D0-71E9-C0397131D4AC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488335" y="1402180"/>
            <a:ext cx="5597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0D775C12-4F33-CCC5-B360-A97793ED3690}"/>
              </a:ext>
            </a:extLst>
          </p:cNvPr>
          <p:cNvSpPr/>
          <p:nvPr/>
        </p:nvSpPr>
        <p:spPr>
          <a:xfrm>
            <a:off x="1843073" y="1129039"/>
            <a:ext cx="12905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WwwUtils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93ABDC5-1C78-DA3C-D40F-0D3DD113B20C}"/>
              </a:ext>
            </a:extLst>
          </p:cNvPr>
          <p:cNvSpPr txBox="1"/>
          <p:nvPr/>
        </p:nvSpPr>
        <p:spPr>
          <a:xfrm>
            <a:off x="375821" y="58317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Computer (GitHub) Ordner</a:t>
            </a: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35CA9B0-C009-2E82-4E20-7AC64BED45E9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695788" y="1613686"/>
            <a:ext cx="60455" cy="54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Karte 77">
            <a:extLst>
              <a:ext uri="{FF2B5EF4-FFF2-40B4-BE49-F238E27FC236}">
                <a16:creationId xmlns:a16="http://schemas.microsoft.com/office/drawing/2014/main" id="{F14D15F9-9167-A75B-A202-5DA83E0694E7}"/>
              </a:ext>
            </a:extLst>
          </p:cNvPr>
          <p:cNvSpPr/>
          <p:nvPr/>
        </p:nvSpPr>
        <p:spPr>
          <a:xfrm>
            <a:off x="213642" y="1764487"/>
            <a:ext cx="1089513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TestUtils.htm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16A8401-CF64-15E4-FB57-8BDFBFE0A09E}"/>
              </a:ext>
            </a:extLst>
          </p:cNvPr>
          <p:cNvSpPr/>
          <p:nvPr/>
        </p:nvSpPr>
        <p:spPr>
          <a:xfrm>
            <a:off x="1490583" y="177892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A78634B-8723-B821-1D79-9398C9FF907A}"/>
              </a:ext>
            </a:extLst>
          </p:cNvPr>
          <p:cNvSpPr/>
          <p:nvPr/>
        </p:nvSpPr>
        <p:spPr>
          <a:xfrm>
            <a:off x="4945317" y="1788151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ABD569EF-F461-1F57-6A92-B41B87452269}"/>
              </a:ext>
            </a:extLst>
          </p:cNvPr>
          <p:cNvCxnSpPr>
            <a:cxnSpLocks/>
          </p:cNvCxnSpPr>
          <p:nvPr/>
        </p:nvCxnSpPr>
        <p:spPr>
          <a:xfrm flipV="1">
            <a:off x="5267391" y="1621406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EBDA43F-259F-0899-538B-9F07CB9B2093}"/>
              </a:ext>
            </a:extLst>
          </p:cNvPr>
          <p:cNvCxnSpPr>
            <a:cxnSpLocks/>
          </p:cNvCxnSpPr>
          <p:nvPr/>
        </p:nvCxnSpPr>
        <p:spPr>
          <a:xfrm flipV="1">
            <a:off x="4593177" y="1613360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81AC72D-F2E5-A0C4-714F-012070DDF5E6}"/>
              </a:ext>
            </a:extLst>
          </p:cNvPr>
          <p:cNvSpPr/>
          <p:nvPr/>
        </p:nvSpPr>
        <p:spPr>
          <a:xfrm>
            <a:off x="2152527" y="1776324"/>
            <a:ext cx="63069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62DECE52-DBF8-5E1A-DA29-6B6336E7A3CB}"/>
              </a:ext>
            </a:extLst>
          </p:cNvPr>
          <p:cNvCxnSpPr>
            <a:cxnSpLocks/>
          </p:cNvCxnSpPr>
          <p:nvPr/>
        </p:nvCxnSpPr>
        <p:spPr>
          <a:xfrm flipV="1">
            <a:off x="2447959" y="1621406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22D3E6E2-1206-2939-BCF5-FE0F1C2BA95A}"/>
              </a:ext>
            </a:extLst>
          </p:cNvPr>
          <p:cNvSpPr/>
          <p:nvPr/>
        </p:nvSpPr>
        <p:spPr>
          <a:xfrm>
            <a:off x="4263944" y="1781767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7AB2AEEB-A54C-3D70-663F-8D0F9023F46C}"/>
              </a:ext>
            </a:extLst>
          </p:cNvPr>
          <p:cNvCxnSpPr>
            <a:cxnSpLocks/>
          </p:cNvCxnSpPr>
          <p:nvPr/>
        </p:nvCxnSpPr>
        <p:spPr>
          <a:xfrm flipV="1">
            <a:off x="3100215" y="1621406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152C405-7F76-CB75-996D-582F171372EB}"/>
              </a:ext>
            </a:extLst>
          </p:cNvPr>
          <p:cNvSpPr/>
          <p:nvPr/>
        </p:nvSpPr>
        <p:spPr>
          <a:xfrm>
            <a:off x="2855826" y="1775407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0932C6D-0384-14CB-884E-46C661E2A1BD}"/>
              </a:ext>
            </a:extLst>
          </p:cNvPr>
          <p:cNvCxnSpPr>
            <a:cxnSpLocks/>
          </p:cNvCxnSpPr>
          <p:nvPr/>
        </p:nvCxnSpPr>
        <p:spPr>
          <a:xfrm flipV="1">
            <a:off x="1771360" y="1621406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B93C54-1D8F-4616-9D75-66ED46CB5F55}"/>
              </a:ext>
            </a:extLst>
          </p:cNvPr>
          <p:cNvSpPr/>
          <p:nvPr/>
        </p:nvSpPr>
        <p:spPr>
          <a:xfrm>
            <a:off x="3373125" y="1775406"/>
            <a:ext cx="83404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PhpMerge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ssdiagramm: Karte 29">
            <a:extLst>
              <a:ext uri="{FF2B5EF4-FFF2-40B4-BE49-F238E27FC236}">
                <a16:creationId xmlns:a16="http://schemas.microsoft.com/office/drawing/2014/main" id="{6FF3D962-F998-08AB-9565-D7D14D44066D}"/>
              </a:ext>
            </a:extLst>
          </p:cNvPr>
          <p:cNvSpPr/>
          <p:nvPr/>
        </p:nvSpPr>
        <p:spPr>
          <a:xfrm>
            <a:off x="258971" y="2159865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</p:spTree>
    <p:extLst>
      <p:ext uri="{BB962C8B-B14F-4D97-AF65-F5344CB8AC3E}">
        <p14:creationId xmlns:p14="http://schemas.microsoft.com/office/powerpoint/2010/main" val="94081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167F9AA-7CE1-7BBC-9661-128D09C0368A}"/>
              </a:ext>
            </a:extLst>
          </p:cNvPr>
          <p:cNvSpPr/>
          <p:nvPr/>
        </p:nvSpPr>
        <p:spPr>
          <a:xfrm>
            <a:off x="175847" y="146764"/>
            <a:ext cx="4126522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locking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unlocking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3FBFC21-DC9B-9590-FFCF-05C8F4330396}"/>
              </a:ext>
            </a:extLst>
          </p:cNvPr>
          <p:cNvSpPr/>
          <p:nvPr/>
        </p:nvSpPr>
        <p:spPr>
          <a:xfrm>
            <a:off x="175844" y="717232"/>
            <a:ext cx="4126525" cy="5132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m_lock_dir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relative URL to the lock file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'LockUnlock.txt’ 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file name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m_content_locked_str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files_locked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of file for locked files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m_content_unlocked_str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files_unlocked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of file for unlocked files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m_locking_failed_callback_fctn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the function to be called when the files have been locked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m_unlocked_callback_fctn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the function that shall be called when the files have been unlocked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to set the callback functions name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lock()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Locks the files. 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unlock()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Unlocks the files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globalObjectVariableNameIsOk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if the global variable name of this object is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g_util_lock_object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610AEEA-07AF-04E2-0D57-024BF1E1C69D}"/>
              </a:ext>
            </a:extLst>
          </p:cNvPr>
          <p:cNvSpPr/>
          <p:nvPr/>
        </p:nvSpPr>
        <p:spPr>
          <a:xfrm>
            <a:off x="175847" y="146764"/>
            <a:ext cx="4126522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UtilImage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positioning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E57979E-2EEF-55B3-8D4E-CE41E5697FFD}"/>
              </a:ext>
            </a:extLst>
          </p:cNvPr>
          <p:cNvSpPr/>
          <p:nvPr/>
        </p:nvSpPr>
        <p:spPr>
          <a:xfrm>
            <a:off x="175844" y="717233"/>
            <a:ext cx="4126525" cy="27117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replaceImageInDivContainer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and fit an image in a container &lt;div&gt;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replaceImageInDivContainerAfterLoad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an image in a &lt;div&gt; container after load of the new picture </a:t>
            </a:r>
          </a:p>
          <a:p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the picture in the center. Vertically and horizontally</a:t>
            </a:r>
          </a:p>
          <a:p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getImageElement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image element of the image container div</a:t>
            </a:r>
          </a:p>
          <a:p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getFitImageToDivScaleFactor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scale factor for an image that makes it fit to a given div element</a:t>
            </a:r>
          </a:p>
          <a:p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1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92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F06BFC3-DE54-E7B0-020D-FABD8766FE49}"/>
              </a:ext>
            </a:extLst>
          </p:cNvPr>
          <p:cNvSpPr txBox="1"/>
          <p:nvPr/>
        </p:nvSpPr>
        <p:spPr>
          <a:xfrm>
            <a:off x="3628670" y="135237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Pictures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3D6E7C-EA14-8E96-BE32-8F84F040C1E6}"/>
              </a:ext>
            </a:extLst>
          </p:cNvPr>
          <p:cNvCxnSpPr>
            <a:cxnSpLocks/>
          </p:cNvCxnSpPr>
          <p:nvPr/>
        </p:nvCxnSpPr>
        <p:spPr>
          <a:xfrm flipV="1">
            <a:off x="1705298" y="1847472"/>
            <a:ext cx="1340" cy="10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F92A52D-10E1-C31C-8CA0-6A21600232FC}"/>
              </a:ext>
            </a:extLst>
          </p:cNvPr>
          <p:cNvCxnSpPr>
            <a:cxnSpLocks/>
          </p:cNvCxnSpPr>
          <p:nvPr/>
        </p:nvCxnSpPr>
        <p:spPr>
          <a:xfrm flipV="1">
            <a:off x="1448200" y="18298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5959A99-740D-0D43-5490-7D90A89F77C7}"/>
              </a:ext>
            </a:extLst>
          </p:cNvPr>
          <p:cNvCxnSpPr>
            <a:cxnSpLocks/>
          </p:cNvCxnSpPr>
          <p:nvPr/>
        </p:nvCxnSpPr>
        <p:spPr>
          <a:xfrm flipH="1" flipV="1">
            <a:off x="2847115" y="1652822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6AD85B6-6FD3-E446-0E3E-563EC80D5A34}"/>
              </a:ext>
            </a:extLst>
          </p:cNvPr>
          <p:cNvCxnSpPr>
            <a:cxnSpLocks/>
          </p:cNvCxnSpPr>
          <p:nvPr/>
        </p:nvCxnSpPr>
        <p:spPr>
          <a:xfrm flipV="1">
            <a:off x="1098373" y="18298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9673D2-C531-1043-AC2D-DFFB5C2E507C}"/>
              </a:ext>
            </a:extLst>
          </p:cNvPr>
          <p:cNvCxnSpPr>
            <a:cxnSpLocks/>
          </p:cNvCxnSpPr>
          <p:nvPr/>
        </p:nvCxnSpPr>
        <p:spPr>
          <a:xfrm>
            <a:off x="1098373" y="1840334"/>
            <a:ext cx="3922516" cy="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98D00CD-6820-32B3-94D5-393AECB1B0D4}"/>
              </a:ext>
            </a:extLst>
          </p:cNvPr>
          <p:cNvSpPr/>
          <p:nvPr/>
        </p:nvSpPr>
        <p:spPr>
          <a:xfrm>
            <a:off x="4702362" y="201421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DC2EEC-7326-6598-9E81-E41457170AAA}"/>
              </a:ext>
            </a:extLst>
          </p:cNvPr>
          <p:cNvSpPr/>
          <p:nvPr/>
        </p:nvSpPr>
        <p:spPr>
          <a:xfrm>
            <a:off x="2379515" y="935996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D2B7AD85-DDF8-251C-8A8D-D988C6BCD689}"/>
              </a:ext>
            </a:extLst>
          </p:cNvPr>
          <p:cNvSpPr/>
          <p:nvPr/>
        </p:nvSpPr>
        <p:spPr>
          <a:xfrm>
            <a:off x="269318" y="20015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836AF09-B03F-0BE5-721A-A2E4B9E40CF0}"/>
              </a:ext>
            </a:extLst>
          </p:cNvPr>
          <p:cNvCxnSpPr>
            <a:cxnSpLocks/>
          </p:cNvCxnSpPr>
          <p:nvPr/>
        </p:nvCxnSpPr>
        <p:spPr>
          <a:xfrm flipV="1">
            <a:off x="4350222" y="183942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BEAE23-C0DE-8451-2A74-6E72BB7B365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33769" y="1839426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41F7EC4-2ABB-74E6-EAB0-1BC21E56FAE7}"/>
              </a:ext>
            </a:extLst>
          </p:cNvPr>
          <p:cNvSpPr/>
          <p:nvPr/>
        </p:nvSpPr>
        <p:spPr>
          <a:xfrm>
            <a:off x="2240225" y="200147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7CB869-C4CB-8C68-8045-DCF27DDA2F65}"/>
              </a:ext>
            </a:extLst>
          </p:cNvPr>
          <p:cNvSpPr/>
          <p:nvPr/>
        </p:nvSpPr>
        <p:spPr>
          <a:xfrm>
            <a:off x="2879134" y="200239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42F5C0B-808C-D2EC-9364-9327DA35116B}"/>
              </a:ext>
            </a:extLst>
          </p:cNvPr>
          <p:cNvCxnSpPr>
            <a:cxnSpLocks/>
          </p:cNvCxnSpPr>
          <p:nvPr/>
        </p:nvCxnSpPr>
        <p:spPr>
          <a:xfrm flipV="1">
            <a:off x="3181757" y="184747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E6E7109-9095-298B-49C1-2FFE4B045DEB}"/>
              </a:ext>
            </a:extLst>
          </p:cNvPr>
          <p:cNvSpPr/>
          <p:nvPr/>
        </p:nvSpPr>
        <p:spPr>
          <a:xfrm>
            <a:off x="4020989" y="200783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B9DC90-6FE2-0D95-179E-3FEC8AB9ADC6}"/>
              </a:ext>
            </a:extLst>
          </p:cNvPr>
          <p:cNvCxnSpPr>
            <a:cxnSpLocks/>
          </p:cNvCxnSpPr>
          <p:nvPr/>
        </p:nvCxnSpPr>
        <p:spPr>
          <a:xfrm flipV="1">
            <a:off x="3761277" y="184747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BB8FD58-8533-C85D-5C76-5FFCA0BC661E}"/>
              </a:ext>
            </a:extLst>
          </p:cNvPr>
          <p:cNvSpPr/>
          <p:nvPr/>
        </p:nvSpPr>
        <p:spPr>
          <a:xfrm>
            <a:off x="3516888" y="200147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65CD683-CD0B-C40B-7690-149EEBD18349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844879" y="763778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ACC36AB-E675-7A96-C4B3-C827FC64A05B}"/>
              </a:ext>
            </a:extLst>
          </p:cNvPr>
          <p:cNvSpPr/>
          <p:nvPr/>
        </p:nvSpPr>
        <p:spPr>
          <a:xfrm>
            <a:off x="2379515" y="49063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758152" y="48703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</a:t>
            </a:r>
          </a:p>
        </p:txBody>
      </p:sp>
      <p:sp>
        <p:nvSpPr>
          <p:cNvPr id="49" name="Flussdiagramm: Karte 48">
            <a:extLst>
              <a:ext uri="{FF2B5EF4-FFF2-40B4-BE49-F238E27FC236}">
                <a16:creationId xmlns:a16="http://schemas.microsoft.com/office/drawing/2014/main" id="{60E5F8BD-9439-E64B-E5E4-53667D80E7A9}"/>
              </a:ext>
            </a:extLst>
          </p:cNvPr>
          <p:cNvSpPr/>
          <p:nvPr/>
        </p:nvSpPr>
        <p:spPr>
          <a:xfrm>
            <a:off x="511847" y="24814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6B34611-72A9-27CB-E980-24A26A92541A}"/>
              </a:ext>
            </a:extLst>
          </p:cNvPr>
          <p:cNvSpPr/>
          <p:nvPr/>
        </p:nvSpPr>
        <p:spPr>
          <a:xfrm>
            <a:off x="2379515" y="1390312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B88046B-6B45-04EA-79D0-7D1CAD470A46}"/>
              </a:ext>
            </a:extLst>
          </p:cNvPr>
          <p:cNvCxnSpPr>
            <a:cxnSpLocks/>
          </p:cNvCxnSpPr>
          <p:nvPr/>
        </p:nvCxnSpPr>
        <p:spPr>
          <a:xfrm flipH="1" flipV="1">
            <a:off x="2844879" y="1218094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112FBFB-75A3-17CC-A088-776F64459F88}"/>
              </a:ext>
            </a:extLst>
          </p:cNvPr>
          <p:cNvCxnSpPr>
            <a:cxnSpLocks/>
          </p:cNvCxnSpPr>
          <p:nvPr/>
        </p:nvCxnSpPr>
        <p:spPr>
          <a:xfrm flipV="1">
            <a:off x="3678358" y="128940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6F1AE22-7E46-FAA9-835B-5016A3F7C5E8}"/>
              </a:ext>
            </a:extLst>
          </p:cNvPr>
          <p:cNvCxnSpPr>
            <a:cxnSpLocks/>
          </p:cNvCxnSpPr>
          <p:nvPr/>
        </p:nvCxnSpPr>
        <p:spPr>
          <a:xfrm>
            <a:off x="758152" y="1299915"/>
            <a:ext cx="291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1C42E08-5213-72DF-6F7A-66311A6C9B3E}"/>
              </a:ext>
            </a:extLst>
          </p:cNvPr>
          <p:cNvCxnSpPr>
            <a:cxnSpLocks/>
          </p:cNvCxnSpPr>
          <p:nvPr/>
        </p:nvCxnSpPr>
        <p:spPr>
          <a:xfrm flipV="1">
            <a:off x="768945" y="1299007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246B6E6-FB6C-0694-0491-08BFD01F4256}"/>
              </a:ext>
            </a:extLst>
          </p:cNvPr>
          <p:cNvCxnSpPr>
            <a:cxnSpLocks/>
          </p:cNvCxnSpPr>
          <p:nvPr/>
        </p:nvCxnSpPr>
        <p:spPr>
          <a:xfrm flipV="1">
            <a:off x="1899351" y="129900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343E312-7851-8095-B099-E6268D6E9E56}"/>
              </a:ext>
            </a:extLst>
          </p:cNvPr>
          <p:cNvSpPr/>
          <p:nvPr/>
        </p:nvSpPr>
        <p:spPr>
          <a:xfrm>
            <a:off x="279411" y="148312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EE8F-5A3A-5932-21A3-1EAD0C64DBDF}"/>
              </a:ext>
            </a:extLst>
          </p:cNvPr>
          <p:cNvSpPr/>
          <p:nvPr/>
        </p:nvSpPr>
        <p:spPr>
          <a:xfrm>
            <a:off x="3396886" y="138946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9342A6B9-28DB-FE57-681E-120B8C7EFB61}"/>
              </a:ext>
            </a:extLst>
          </p:cNvPr>
          <p:cNvSpPr/>
          <p:nvPr/>
        </p:nvSpPr>
        <p:spPr>
          <a:xfrm>
            <a:off x="1309251" y="2855882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E9B3253-C4FA-169A-8F34-E062678213C8}"/>
              </a:ext>
            </a:extLst>
          </p:cNvPr>
          <p:cNvSpPr txBox="1"/>
          <p:nvPr/>
        </p:nvSpPr>
        <p:spPr>
          <a:xfrm>
            <a:off x="4702362" y="31943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Pictures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336004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Breitbild</PresentationFormat>
  <Paragraphs>95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134</cp:revision>
  <cp:lastPrinted>2025-04-03T15:21:47Z</cp:lastPrinted>
  <dcterms:created xsi:type="dcterms:W3CDTF">2020-04-04T07:27:22Z</dcterms:created>
  <dcterms:modified xsi:type="dcterms:W3CDTF">2025-04-05T13:24:03Z</dcterms:modified>
</cp:coreProperties>
</file>