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89" r:id="rId5"/>
    <p:sldId id="290" r:id="rId6"/>
    <p:sldId id="278" r:id="rId7"/>
    <p:sldId id="282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 flipV="1">
            <a:off x="742846" y="1602479"/>
            <a:ext cx="4524545" cy="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695150" y="1596830"/>
            <a:ext cx="0" cy="56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223499" y="215986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488335" y="1402180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1843073" y="1129039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WwwUtils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375821" y="58317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95788" y="1613686"/>
            <a:ext cx="60455" cy="54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213642" y="1764487"/>
            <a:ext cx="1089513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TestUtils.htm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1490583" y="177892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945317" y="1788151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267391" y="162140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93177" y="1613360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2152527" y="1776324"/>
            <a:ext cx="63069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2447959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263944" y="178176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100215" y="1621406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2855826" y="1775407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1771360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3373125" y="1775406"/>
            <a:ext cx="83404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PhpMerge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Karte 29">
            <a:extLst>
              <a:ext uri="{FF2B5EF4-FFF2-40B4-BE49-F238E27FC236}">
                <a16:creationId xmlns:a16="http://schemas.microsoft.com/office/drawing/2014/main" id="{6FF3D962-F998-08AB-9565-D7D14D44066D}"/>
              </a:ext>
            </a:extLst>
          </p:cNvPr>
          <p:cNvSpPr/>
          <p:nvPr/>
        </p:nvSpPr>
        <p:spPr>
          <a:xfrm>
            <a:off x="258971" y="2159865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</p:spTree>
    <p:extLst>
      <p:ext uri="{BB962C8B-B14F-4D97-AF65-F5344CB8AC3E}">
        <p14:creationId xmlns:p14="http://schemas.microsoft.com/office/powerpoint/2010/main" val="9408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67F9AA-7CE1-7BBC-9661-128D09C0368A}"/>
              </a:ext>
            </a:extLst>
          </p:cNvPr>
          <p:cNvSpPr/>
          <p:nvPr/>
        </p:nvSpPr>
        <p:spPr>
          <a:xfrm>
            <a:off x="175847" y="146764"/>
            <a:ext cx="4126522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FBFC21-DC9B-9590-FFCF-05C8F4330396}"/>
              </a:ext>
            </a:extLst>
          </p:cNvPr>
          <p:cNvSpPr/>
          <p:nvPr/>
        </p:nvSpPr>
        <p:spPr>
          <a:xfrm>
            <a:off x="175844" y="717232"/>
            <a:ext cx="4126525" cy="5132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relative URL to the lock file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'LockUnlock.txt’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file name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m_content_unlocked_str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files_unlocked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unlocked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m_locking_failed_callback_fctn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to be called when the files have been 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m_unlocked_callback_fctn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that shall be called when the files have been unlocked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to set the callback functions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 the files. 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Unlocks the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globalObjectVariableNameIsOk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if the global variable name of this object is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g_util_lock_object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10AEEA-07AF-04E2-0D57-024BF1E1C69D}"/>
              </a:ext>
            </a:extLst>
          </p:cNvPr>
          <p:cNvSpPr/>
          <p:nvPr/>
        </p:nvSpPr>
        <p:spPr>
          <a:xfrm>
            <a:off x="175848" y="146764"/>
            <a:ext cx="341141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57979E-2EEF-55B3-8D4E-CE41E5697FFD}"/>
              </a:ext>
            </a:extLst>
          </p:cNvPr>
          <p:cNvSpPr/>
          <p:nvPr/>
        </p:nvSpPr>
        <p:spPr>
          <a:xfrm>
            <a:off x="175846" y="717233"/>
            <a:ext cx="3411414" cy="34073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and fit an image in a container &lt;div&gt;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replaceImageInDivContainerAfterLoad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an image in a &lt;div&gt; container after load of the new picture 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the picture in the center. Vertically and horizontally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getImageElement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image element of the image container div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getFitImageToDivScaleFactor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scale factor for an image that makes it fit to a given div element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imageNotFound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message image not found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93A316-84C9-D3D2-15F3-B6CBB91B4791}"/>
              </a:ext>
            </a:extLst>
          </p:cNvPr>
          <p:cNvSpPr/>
          <p:nvPr/>
        </p:nvSpPr>
        <p:spPr>
          <a:xfrm>
            <a:off x="3671722" y="146763"/>
            <a:ext cx="4663387" cy="40032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Define two event functions before setting source for the new image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var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Image();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var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UtilImage.getImageElement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el_image.onload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function ()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UtilImage.replaceImageInDivContainerAfterLoad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el_image.addEventListener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('error',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UtilImage.imageNotFound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el_image.src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i_image_file_name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This event function will execute when the image has been loaded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replaceImageInDivContainerAfterLoad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Calculates height.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widht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position of the image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Callis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getFitImageToDivScaleFactor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Setts the calculated values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imageNotFound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alert(“Error message”); }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92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F06BFC3-DE54-E7B0-020D-FABD8766FE49}"/>
              </a:ext>
            </a:extLst>
          </p:cNvPr>
          <p:cNvSpPr txBox="1"/>
          <p:nvPr/>
        </p:nvSpPr>
        <p:spPr>
          <a:xfrm>
            <a:off x="3628670" y="135237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E9B3253-C4FA-169A-8F34-E062678213C8}"/>
              </a:ext>
            </a:extLst>
          </p:cNvPr>
          <p:cNvSpPr txBox="1"/>
          <p:nvPr/>
        </p:nvSpPr>
        <p:spPr>
          <a:xfrm>
            <a:off x="4702362" y="3194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Breitbild</PresentationFormat>
  <Paragraphs>125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136</cp:revision>
  <cp:lastPrinted>2025-04-03T15:21:47Z</cp:lastPrinted>
  <dcterms:created xsi:type="dcterms:W3CDTF">2020-04-04T07:27:22Z</dcterms:created>
  <dcterms:modified xsi:type="dcterms:W3CDTF">2025-04-06T05:09:56Z</dcterms:modified>
</cp:coreProperties>
</file>