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84BE89-3DD1-6EF4-5568-9DB221E19BC2}"/>
              </a:ext>
            </a:extLst>
          </p:cNvPr>
          <p:cNvSpPr/>
          <p:nvPr/>
        </p:nvSpPr>
        <p:spPr>
          <a:xfrm>
            <a:off x="1133055" y="1292084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1FA2C-09E4-F2CB-CB31-EDB6ED374F0F}"/>
              </a:ext>
            </a:extLst>
          </p:cNvPr>
          <p:cNvSpPr txBox="1"/>
          <p:nvPr/>
        </p:nvSpPr>
        <p:spPr>
          <a:xfrm>
            <a:off x="1232447" y="2658126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1FD4CF3-3480-EF2D-A5AA-5ECD772A286C}"/>
              </a:ext>
            </a:extLst>
          </p:cNvPr>
          <p:cNvSpPr txBox="1"/>
          <p:nvPr/>
        </p:nvSpPr>
        <p:spPr>
          <a:xfrm>
            <a:off x="3468751" y="2623933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378498-77CA-9E88-EAC3-86F092BA7B31}"/>
              </a:ext>
            </a:extLst>
          </p:cNvPr>
          <p:cNvSpPr txBox="1"/>
          <p:nvPr/>
        </p:nvSpPr>
        <p:spPr>
          <a:xfrm>
            <a:off x="1232447" y="4778369"/>
            <a:ext cx="1759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Edit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CE9345-1573-5FED-9655-EECF5B05A646}"/>
              </a:ext>
            </a:extLst>
          </p:cNvPr>
          <p:cNvSpPr txBox="1"/>
          <p:nvPr/>
        </p:nvSpPr>
        <p:spPr>
          <a:xfrm>
            <a:off x="3409122" y="4591878"/>
            <a:ext cx="20640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initAppendedForImg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getNextRegNumberInt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getRecordsImageArray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getJazzGuestArray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E400523-3A7D-2822-DA54-1303E35EBC93}"/>
              </a:ext>
            </a:extLst>
          </p:cNvPr>
          <p:cNvSpPr txBox="1"/>
          <p:nvPr/>
        </p:nvSpPr>
        <p:spPr>
          <a:xfrm>
            <a:off x="1295414" y="1360242"/>
            <a:ext cx="29287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getNumberOfGuestRecords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435807-C36C-CE3F-7886-6D2BCECF7D20}"/>
              </a:ext>
            </a:extLst>
          </p:cNvPr>
          <p:cNvSpPr txBox="1"/>
          <p:nvPr/>
        </p:nvSpPr>
        <p:spPr>
          <a:xfrm>
            <a:off x="1133055" y="988466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i_callback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i_n_level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b_update_xml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ED88BE9-4F5E-3805-D55B-45B4FF072EA3}"/>
              </a:ext>
            </a:extLst>
          </p:cNvPr>
          <p:cNvSpPr/>
          <p:nvPr/>
        </p:nvSpPr>
        <p:spPr>
          <a:xfrm>
            <a:off x="5950230" y="1296243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3C20541-FCC6-27FF-16D4-9BBC6C35C6D5}"/>
              </a:ext>
            </a:extLst>
          </p:cNvPr>
          <p:cNvSpPr txBox="1"/>
          <p:nvPr/>
        </p:nvSpPr>
        <p:spPr>
          <a:xfrm>
            <a:off x="5950230" y="984307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JazzGuestsTags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222478-652C-CF8A-B93D-F0822FAA4BC3}"/>
              </a:ext>
            </a:extLst>
          </p:cNvPr>
          <p:cNvSpPr txBox="1"/>
          <p:nvPr/>
        </p:nvSpPr>
        <p:spPr>
          <a:xfrm>
            <a:off x="6046317" y="1449695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33A465-50F6-26DC-D1C3-4587338BAE87}"/>
              </a:ext>
            </a:extLst>
          </p:cNvPr>
          <p:cNvSpPr txBox="1"/>
          <p:nvPr/>
        </p:nvSpPr>
        <p:spPr>
          <a:xfrm>
            <a:off x="6061226" y="317610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{ 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getGuestRecNumber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3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BF86F22-2A28-6785-1835-33084F1DB553}"/>
              </a:ext>
            </a:extLst>
          </p:cNvPr>
          <p:cNvSpPr/>
          <p:nvPr/>
        </p:nvSpPr>
        <p:spPr>
          <a:xfrm>
            <a:off x="3805032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AFB689-B3AA-0806-80F0-32DDF117B526}"/>
              </a:ext>
            </a:extLst>
          </p:cNvPr>
          <p:cNvSpPr txBox="1"/>
          <p:nvPr/>
        </p:nvSpPr>
        <p:spPr>
          <a:xfrm>
            <a:off x="3805032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3E4419B-4053-9333-389D-5D6F53126084}"/>
              </a:ext>
            </a:extLst>
          </p:cNvPr>
          <p:cNvSpPr txBox="1"/>
          <p:nvPr/>
        </p:nvSpPr>
        <p:spPr>
          <a:xfrm>
            <a:off x="3901119" y="1250913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52F3DA-47A0-0736-6A5E-B9B2D8CD5513}"/>
              </a:ext>
            </a:extLst>
          </p:cNvPr>
          <p:cNvSpPr txBox="1"/>
          <p:nvPr/>
        </p:nvSpPr>
        <p:spPr>
          <a:xfrm>
            <a:off x="3901116" y="496675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recordsAreEqual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i_rec_two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AC96648-7AE6-97C4-954D-9D88C54F156D}"/>
              </a:ext>
            </a:extLst>
          </p:cNvPr>
          <p:cNvSpPr txBox="1"/>
          <p:nvPr/>
        </p:nvSpPr>
        <p:spPr>
          <a:xfrm>
            <a:off x="3901117" y="3040546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A54102-87FC-BC1F-BC29-9B0EC3374B6F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24CA81-4A4B-1A92-07F7-0041ABDE832C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5CE9C-930E-DDF3-E9CD-E27479B9FBA6}"/>
              </a:ext>
            </a:extLst>
          </p:cNvPr>
          <p:cNvSpPr/>
          <p:nvPr/>
        </p:nvSpPr>
        <p:spPr>
          <a:xfrm>
            <a:off x="3805032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08C239F-6490-DEDB-7F19-B7D7B9077459}"/>
              </a:ext>
            </a:extLst>
          </p:cNvPr>
          <p:cNvSpPr txBox="1"/>
          <p:nvPr/>
        </p:nvSpPr>
        <p:spPr>
          <a:xfrm>
            <a:off x="3805032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i_jazz_guests_object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588D9D-ECE3-15F1-7509-A1BE336C7743}"/>
              </a:ext>
            </a:extLst>
          </p:cNvPr>
          <p:cNvSpPr txBox="1"/>
          <p:nvPr/>
        </p:nvSpPr>
        <p:spPr>
          <a:xfrm>
            <a:off x="3901119" y="2513183"/>
            <a:ext cx="43897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Search string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m_search_word_array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Search words array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m_only_published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Search only in published records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5C4619-61B8-4676-0B91-74E73B3AB515}"/>
              </a:ext>
            </a:extLst>
          </p:cNvPr>
          <p:cNvSpPr txBox="1"/>
          <p:nvPr/>
        </p:nvSpPr>
        <p:spPr>
          <a:xfrm>
            <a:off x="3901116" y="1156773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execute(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executeNoInit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i_search_str_array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Initialization of output array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006C0D3-7B93-A7E2-E83C-70CE07F915AB}"/>
              </a:ext>
            </a:extLst>
          </p:cNvPr>
          <p:cNvSpPr txBox="1"/>
          <p:nvPr/>
        </p:nvSpPr>
        <p:spPr>
          <a:xfrm>
            <a:off x="3872955" y="4470121"/>
            <a:ext cx="43897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getSearchString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setSearchStringAndArray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9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97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55</cp:revision>
  <dcterms:created xsi:type="dcterms:W3CDTF">2020-01-31T23:44:26Z</dcterms:created>
  <dcterms:modified xsi:type="dcterms:W3CDTF">2024-03-12T05:52:44Z</dcterms:modified>
</cp:coreProperties>
</file>