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3" r:id="rId4"/>
    <p:sldId id="281" r:id="rId5"/>
    <p:sldId id="282" r:id="rId6"/>
    <p:sldId id="277" r:id="rId7"/>
    <p:sldId id="275" r:id="rId8"/>
    <p:sldId id="278" r:id="rId9"/>
    <p:sldId id="276" r:id="rId10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31.10.2024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CE0AF1-DF42-D070-0384-0CFF99568F7E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ApplicationVersionXml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7D39B7-BFC4-649C-03D6-C5690C152EA8}"/>
              </a:ext>
            </a:extLst>
          </p:cNvPr>
          <p:cNvSpPr txBox="1"/>
          <p:nvPr/>
        </p:nvSpPr>
        <p:spPr>
          <a:xfrm>
            <a:off x="331076" y="620539"/>
            <a:ext cx="109491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only way to force the browser to load new and changed files is to call a new HTML file for a new version of an application.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From a main application other applications may be called.  This class has functions to retrieve the name of the new HTML file for the new version of the application,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JAZZ live AARAU homepage application calls the two other applications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Reservation and Guestbook. 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Reservation application has four HTML files: MakeReservation.htm, AddReservation.htm, SearchReservation.htm and ShowLayout.htm. The Homepage application only calls the MakeReservation.htm file.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Guestbook application has two HTML files: GuestbookUpload.htm and GuestbookAdmin.htm. The Homepage application calls both files.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The called applications can decide how the versioning shall be implemented, but the best way is probably to copy all code to a new folder.</a:t>
            </a:r>
          </a:p>
        </p:txBody>
      </p:sp>
    </p:spTree>
    <p:extLst>
      <p:ext uri="{BB962C8B-B14F-4D97-AF65-F5344CB8AC3E}">
        <p14:creationId xmlns:p14="http://schemas.microsoft.com/office/powerpoint/2010/main" val="30933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A40792F-2A5F-98C2-5D45-34FFE06484A7}"/>
              </a:ext>
            </a:extLst>
          </p:cNvPr>
          <p:cNvCxnSpPr>
            <a:cxnSpLocks/>
          </p:cNvCxnSpPr>
          <p:nvPr/>
        </p:nvCxnSpPr>
        <p:spPr>
          <a:xfrm flipV="1">
            <a:off x="2088435" y="2529134"/>
            <a:ext cx="0" cy="593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E221477-EBEF-87CD-841D-15F09A662727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ApplicationVersionXml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EBA2F9C-7BC2-F324-53AC-93A94AE444BB}"/>
              </a:ext>
            </a:extLst>
          </p:cNvPr>
          <p:cNvCxnSpPr>
            <a:cxnSpLocks/>
          </p:cNvCxnSpPr>
          <p:nvPr/>
        </p:nvCxnSpPr>
        <p:spPr>
          <a:xfrm flipV="1">
            <a:off x="3728545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BA73123-CCCC-ACEA-6657-79B69EAAA483}"/>
              </a:ext>
            </a:extLst>
          </p:cNvPr>
          <p:cNvCxnSpPr>
            <a:cxnSpLocks/>
          </p:cNvCxnSpPr>
          <p:nvPr/>
        </p:nvCxnSpPr>
        <p:spPr>
          <a:xfrm flipV="1">
            <a:off x="1643144" y="25301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81615CB-9731-E197-99F6-219D095A5C4A}"/>
              </a:ext>
            </a:extLst>
          </p:cNvPr>
          <p:cNvCxnSpPr>
            <a:cxnSpLocks/>
          </p:cNvCxnSpPr>
          <p:nvPr/>
        </p:nvCxnSpPr>
        <p:spPr>
          <a:xfrm flipV="1">
            <a:off x="1638160" y="2520184"/>
            <a:ext cx="5324970" cy="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5BC1EEFB-4BFC-B997-58E9-52E2DBBB544B}"/>
              </a:ext>
            </a:extLst>
          </p:cNvPr>
          <p:cNvSpPr/>
          <p:nvPr/>
        </p:nvSpPr>
        <p:spPr>
          <a:xfrm>
            <a:off x="4175504" y="2707334"/>
            <a:ext cx="69319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62887C-952E-AC1B-A4D9-26BDDA97CC40}"/>
              </a:ext>
            </a:extLst>
          </p:cNvPr>
          <p:cNvSpPr/>
          <p:nvPr/>
        </p:nvSpPr>
        <p:spPr>
          <a:xfrm>
            <a:off x="3106733" y="1469493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A6A9E685-8A5F-D6E5-03BC-658925E060F4}"/>
              </a:ext>
            </a:extLst>
          </p:cNvPr>
          <p:cNvSpPr/>
          <p:nvPr/>
        </p:nvSpPr>
        <p:spPr>
          <a:xfrm>
            <a:off x="941745" y="2701898"/>
            <a:ext cx="1456293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42528B-546E-8AAE-D2B8-E45C8D3A300B}"/>
              </a:ext>
            </a:extLst>
          </p:cNvPr>
          <p:cNvSpPr/>
          <p:nvPr/>
        </p:nvSpPr>
        <p:spPr>
          <a:xfrm>
            <a:off x="5024673" y="271347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567EABF-047D-A6C1-F28C-3D8542EDB2EC}"/>
              </a:ext>
            </a:extLst>
          </p:cNvPr>
          <p:cNvCxnSpPr>
            <a:cxnSpLocks/>
          </p:cNvCxnSpPr>
          <p:nvPr/>
        </p:nvCxnSpPr>
        <p:spPr>
          <a:xfrm flipV="1">
            <a:off x="4526817" y="252307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EA036D-0BAC-AA16-1906-CEA0D436808B}"/>
              </a:ext>
            </a:extLst>
          </p:cNvPr>
          <p:cNvCxnSpPr>
            <a:cxnSpLocks/>
          </p:cNvCxnSpPr>
          <p:nvPr/>
        </p:nvCxnSpPr>
        <p:spPr>
          <a:xfrm flipV="1">
            <a:off x="5363945" y="25302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07DE72D-7686-1770-E3A2-E2F69ED061A9}"/>
              </a:ext>
            </a:extLst>
          </p:cNvPr>
          <p:cNvCxnSpPr>
            <a:cxnSpLocks/>
          </p:cNvCxnSpPr>
          <p:nvPr/>
        </p:nvCxnSpPr>
        <p:spPr>
          <a:xfrm flipH="1" flipV="1">
            <a:off x="2491309" y="2531025"/>
            <a:ext cx="42711" cy="1011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77D3F845-1FA5-4225-602E-6409BF4838D5}"/>
              </a:ext>
            </a:extLst>
          </p:cNvPr>
          <p:cNvSpPr/>
          <p:nvPr/>
        </p:nvSpPr>
        <p:spPr>
          <a:xfrm>
            <a:off x="1243420" y="3122351"/>
            <a:ext cx="1533807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655D102-95CE-2421-A885-82DFF5906E40}"/>
              </a:ext>
            </a:extLst>
          </p:cNvPr>
          <p:cNvCxnSpPr>
            <a:cxnSpLocks/>
          </p:cNvCxnSpPr>
          <p:nvPr/>
        </p:nvCxnSpPr>
        <p:spPr>
          <a:xfrm flipH="1" flipV="1">
            <a:off x="2858991" y="2540519"/>
            <a:ext cx="41479" cy="140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A543B5E2-4C32-40FA-F2B0-838B4F59C22C}"/>
              </a:ext>
            </a:extLst>
          </p:cNvPr>
          <p:cNvSpPr/>
          <p:nvPr/>
        </p:nvSpPr>
        <p:spPr>
          <a:xfrm>
            <a:off x="1457674" y="3542804"/>
            <a:ext cx="1649059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314ECE6A-BD19-2C76-D030-C4569983B707}"/>
              </a:ext>
            </a:extLst>
          </p:cNvPr>
          <p:cNvSpPr/>
          <p:nvPr/>
        </p:nvSpPr>
        <p:spPr>
          <a:xfrm>
            <a:off x="1796848" y="3942941"/>
            <a:ext cx="147434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18569D-C4D2-9A77-EDD4-A53642C7FAAB}"/>
              </a:ext>
            </a:extLst>
          </p:cNvPr>
          <p:cNvSpPr/>
          <p:nvPr/>
        </p:nvSpPr>
        <p:spPr>
          <a:xfrm>
            <a:off x="2345542" y="2064557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Version_old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20A5FF-6C04-5D17-8B42-A6A415EC46FD}"/>
              </a:ext>
            </a:extLst>
          </p:cNvPr>
          <p:cNvSpPr/>
          <p:nvPr/>
        </p:nvSpPr>
        <p:spPr>
          <a:xfrm>
            <a:off x="3727125" y="2064556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DDA343A-B190-AAD8-1070-02B57D1E0BD7}"/>
              </a:ext>
            </a:extLst>
          </p:cNvPr>
          <p:cNvCxnSpPr>
            <a:cxnSpLocks/>
          </p:cNvCxnSpPr>
          <p:nvPr/>
        </p:nvCxnSpPr>
        <p:spPr>
          <a:xfrm>
            <a:off x="2973938" y="1918762"/>
            <a:ext cx="1484182" cy="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8DBF1A-8A60-5DED-CF69-E0AB28A4131F}"/>
              </a:ext>
            </a:extLst>
          </p:cNvPr>
          <p:cNvCxnSpPr>
            <a:cxnSpLocks/>
          </p:cNvCxnSpPr>
          <p:nvPr/>
        </p:nvCxnSpPr>
        <p:spPr>
          <a:xfrm flipV="1">
            <a:off x="4447695" y="190945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766AC6D-B662-8FE2-7FCA-14AB29771A74}"/>
              </a:ext>
            </a:extLst>
          </p:cNvPr>
          <p:cNvCxnSpPr>
            <a:cxnSpLocks/>
          </p:cNvCxnSpPr>
          <p:nvPr/>
        </p:nvCxnSpPr>
        <p:spPr>
          <a:xfrm flipV="1">
            <a:off x="2999885" y="189631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70E940C-2DB1-AAAE-DD15-1F79BA05BA40}"/>
              </a:ext>
            </a:extLst>
          </p:cNvPr>
          <p:cNvCxnSpPr>
            <a:cxnSpLocks/>
          </p:cNvCxnSpPr>
          <p:nvPr/>
        </p:nvCxnSpPr>
        <p:spPr>
          <a:xfrm flipV="1">
            <a:off x="4253248" y="234563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64C5CEBD-D5F5-6476-8368-DCBCDB1491FF}"/>
              </a:ext>
            </a:extLst>
          </p:cNvPr>
          <p:cNvSpPr/>
          <p:nvPr/>
        </p:nvSpPr>
        <p:spPr>
          <a:xfrm>
            <a:off x="3833023" y="3131684"/>
            <a:ext cx="53807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CCDFBA7-0C92-04B8-B0A6-F2D4B38F0B84}"/>
              </a:ext>
            </a:extLst>
          </p:cNvPr>
          <p:cNvSpPr/>
          <p:nvPr/>
        </p:nvSpPr>
        <p:spPr>
          <a:xfrm>
            <a:off x="5985748" y="3170195"/>
            <a:ext cx="9229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53F4DB1-3E7E-B70D-6698-661D97CA1F94}"/>
              </a:ext>
            </a:extLst>
          </p:cNvPr>
          <p:cNvCxnSpPr>
            <a:cxnSpLocks/>
          </p:cNvCxnSpPr>
          <p:nvPr/>
        </p:nvCxnSpPr>
        <p:spPr>
          <a:xfrm flipV="1">
            <a:off x="4102723" y="2510119"/>
            <a:ext cx="0" cy="61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3EA4A984-1955-6CAD-B4A9-D78A69ED4D7E}"/>
              </a:ext>
            </a:extLst>
          </p:cNvPr>
          <p:cNvCxnSpPr>
            <a:cxnSpLocks/>
          </p:cNvCxnSpPr>
          <p:nvPr/>
        </p:nvCxnSpPr>
        <p:spPr>
          <a:xfrm flipV="1">
            <a:off x="6436548" y="2520184"/>
            <a:ext cx="0" cy="64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C8D2EFA0-A343-FD47-DB6E-309624623C22}"/>
              </a:ext>
            </a:extLst>
          </p:cNvPr>
          <p:cNvSpPr/>
          <p:nvPr/>
        </p:nvSpPr>
        <p:spPr>
          <a:xfrm>
            <a:off x="2992365" y="2703826"/>
            <a:ext cx="106516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BAA1A18-BB59-2711-F4B1-D260F5A4CA3A}"/>
              </a:ext>
            </a:extLst>
          </p:cNvPr>
          <p:cNvCxnSpPr>
            <a:cxnSpLocks/>
          </p:cNvCxnSpPr>
          <p:nvPr/>
        </p:nvCxnSpPr>
        <p:spPr>
          <a:xfrm flipV="1">
            <a:off x="3502800" y="253045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CEDDF331-0BAE-4853-6D18-7A3FDA2AB30B}"/>
              </a:ext>
            </a:extLst>
          </p:cNvPr>
          <p:cNvSpPr/>
          <p:nvPr/>
        </p:nvSpPr>
        <p:spPr>
          <a:xfrm>
            <a:off x="6501556" y="2703444"/>
            <a:ext cx="9045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FD593D8-FC64-2F4A-DE62-F6D53EF584CD}"/>
              </a:ext>
            </a:extLst>
          </p:cNvPr>
          <p:cNvCxnSpPr>
            <a:cxnSpLocks/>
          </p:cNvCxnSpPr>
          <p:nvPr/>
        </p:nvCxnSpPr>
        <p:spPr>
          <a:xfrm flipV="1">
            <a:off x="6952356" y="25300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371BC6CB-5EE7-93E6-15EE-0CAC4F47A94F}"/>
              </a:ext>
            </a:extLst>
          </p:cNvPr>
          <p:cNvSpPr/>
          <p:nvPr/>
        </p:nvSpPr>
        <p:spPr>
          <a:xfrm>
            <a:off x="5743029" y="2711662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3F092DC-8D76-3919-6B26-32965DCD57BC}"/>
              </a:ext>
            </a:extLst>
          </p:cNvPr>
          <p:cNvCxnSpPr>
            <a:cxnSpLocks/>
          </p:cNvCxnSpPr>
          <p:nvPr/>
        </p:nvCxnSpPr>
        <p:spPr>
          <a:xfrm flipV="1">
            <a:off x="6062837" y="25201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ussdiagramm: Karte 63">
            <a:extLst>
              <a:ext uri="{FF2B5EF4-FFF2-40B4-BE49-F238E27FC236}">
                <a16:creationId xmlns:a16="http://schemas.microsoft.com/office/drawing/2014/main" id="{151E3F5F-91D8-66A7-07B4-B4E9302B669B}"/>
              </a:ext>
            </a:extLst>
          </p:cNvPr>
          <p:cNvSpPr/>
          <p:nvPr/>
        </p:nvSpPr>
        <p:spPr>
          <a:xfrm>
            <a:off x="3313324" y="3542804"/>
            <a:ext cx="176364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Spagi_89_Chairs_v_1.xml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05201B9-332D-A96B-E6D5-7E475FE95CC3}"/>
              </a:ext>
            </a:extLst>
          </p:cNvPr>
          <p:cNvCxnSpPr>
            <a:cxnSpLocks/>
          </p:cNvCxnSpPr>
          <p:nvPr/>
        </p:nvCxnSpPr>
        <p:spPr>
          <a:xfrm flipV="1">
            <a:off x="4097038" y="33759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02EDAE67-1C9E-CCDF-D242-99CE2748F3AD}"/>
              </a:ext>
            </a:extLst>
          </p:cNvPr>
          <p:cNvSpPr/>
          <p:nvPr/>
        </p:nvSpPr>
        <p:spPr>
          <a:xfrm>
            <a:off x="4868697" y="3962198"/>
            <a:ext cx="1476883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SeasonProgram.xml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86116896-7EEA-A1C0-0227-F4B9D1EB4E27}"/>
              </a:ext>
            </a:extLst>
          </p:cNvPr>
          <p:cNvCxnSpPr>
            <a:cxnSpLocks/>
          </p:cNvCxnSpPr>
          <p:nvPr/>
        </p:nvCxnSpPr>
        <p:spPr>
          <a:xfrm>
            <a:off x="5683602" y="3790728"/>
            <a:ext cx="1361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8EA9BF1-A9A1-482F-E52A-06E461342C80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447212" y="3443336"/>
            <a:ext cx="0" cy="32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EE87168-CFB7-2E83-D094-3E5BCCF61ED8}"/>
              </a:ext>
            </a:extLst>
          </p:cNvPr>
          <p:cNvCxnSpPr>
            <a:cxnSpLocks/>
          </p:cNvCxnSpPr>
          <p:nvPr/>
        </p:nvCxnSpPr>
        <p:spPr>
          <a:xfrm flipV="1">
            <a:off x="5698238" y="377612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188E1EE1-4337-25CC-AED9-13E92CBBDDC9}"/>
              </a:ext>
            </a:extLst>
          </p:cNvPr>
          <p:cNvSpPr/>
          <p:nvPr/>
        </p:nvSpPr>
        <p:spPr>
          <a:xfrm>
            <a:off x="6436549" y="3942165"/>
            <a:ext cx="1216581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Konzert_01.xml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1900326C-3D8E-EAD9-C654-2CA5B41C46C6}"/>
              </a:ext>
            </a:extLst>
          </p:cNvPr>
          <p:cNvCxnSpPr>
            <a:cxnSpLocks/>
          </p:cNvCxnSpPr>
          <p:nvPr/>
        </p:nvCxnSpPr>
        <p:spPr>
          <a:xfrm flipV="1">
            <a:off x="7055721" y="379072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280554AA-9F21-A848-7652-5E31C165F34F}"/>
              </a:ext>
            </a:extLst>
          </p:cNvPr>
          <p:cNvSpPr/>
          <p:nvPr/>
        </p:nvSpPr>
        <p:spPr>
          <a:xfrm>
            <a:off x="6678262" y="4217462"/>
            <a:ext cx="1216581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Konzert_02.xml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B1473595-98CB-1460-2C40-F2D4CE380EF6}"/>
              </a:ext>
            </a:extLst>
          </p:cNvPr>
          <p:cNvSpPr/>
          <p:nvPr/>
        </p:nvSpPr>
        <p:spPr>
          <a:xfrm>
            <a:off x="6797815" y="4513673"/>
            <a:ext cx="1216581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Konzert_03.xml</a:t>
            </a:r>
          </a:p>
        </p:txBody>
      </p:sp>
    </p:spTree>
    <p:extLst>
      <p:ext uri="{BB962C8B-B14F-4D97-AF65-F5344CB8AC3E}">
        <p14:creationId xmlns:p14="http://schemas.microsoft.com/office/powerpoint/2010/main" val="42547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97C415C-8451-46A5-ED1B-E4B0BE54CB7B}"/>
              </a:ext>
            </a:extLst>
          </p:cNvPr>
          <p:cNvCxnSpPr>
            <a:cxnSpLocks/>
          </p:cNvCxnSpPr>
          <p:nvPr/>
        </p:nvCxnSpPr>
        <p:spPr>
          <a:xfrm flipV="1">
            <a:off x="3870434" y="157264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2360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2359905"/>
            <a:ext cx="5109482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4198357" y="2537347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3248622" y="1299506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253191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083251" y="2543486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3413081" y="23591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4605273" y="23530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422523" y="236022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2615363" y="2531911"/>
            <a:ext cx="1533807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8BD451B-7291-B22D-1466-2DFC968C8361}"/>
              </a:ext>
            </a:extLst>
          </p:cNvPr>
          <p:cNvSpPr/>
          <p:nvPr/>
        </p:nvSpPr>
        <p:spPr>
          <a:xfrm>
            <a:off x="2487431" y="1894570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 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A59FFC5-6ABB-C4B6-6030-2AF211B03896}"/>
              </a:ext>
            </a:extLst>
          </p:cNvPr>
          <p:cNvSpPr/>
          <p:nvPr/>
        </p:nvSpPr>
        <p:spPr>
          <a:xfrm>
            <a:off x="3869015" y="1894569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Version_2 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AC2F005-4A15-133F-192F-D76DCD9B3E55}"/>
              </a:ext>
            </a:extLst>
          </p:cNvPr>
          <p:cNvCxnSpPr>
            <a:cxnSpLocks/>
          </p:cNvCxnSpPr>
          <p:nvPr/>
        </p:nvCxnSpPr>
        <p:spPr>
          <a:xfrm>
            <a:off x="3115827" y="1748775"/>
            <a:ext cx="1484182" cy="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59180C8-B7E1-527B-DEC9-69490481F1EF}"/>
              </a:ext>
            </a:extLst>
          </p:cNvPr>
          <p:cNvCxnSpPr>
            <a:cxnSpLocks/>
          </p:cNvCxnSpPr>
          <p:nvPr/>
        </p:nvCxnSpPr>
        <p:spPr>
          <a:xfrm flipV="1">
            <a:off x="4589584" y="173946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6145A17-4E68-6CBD-7262-D06EDB109817}"/>
              </a:ext>
            </a:extLst>
          </p:cNvPr>
          <p:cNvCxnSpPr>
            <a:cxnSpLocks/>
          </p:cNvCxnSpPr>
          <p:nvPr/>
        </p:nvCxnSpPr>
        <p:spPr>
          <a:xfrm flipV="1">
            <a:off x="3141774" y="1726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</p:cNvCxnSpPr>
          <p:nvPr/>
        </p:nvCxnSpPr>
        <p:spPr>
          <a:xfrm flipV="1">
            <a:off x="4395137" y="21756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5990082" y="23705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9F315EFE-7875-7C53-347A-CB58BED0F9CB}"/>
              </a:ext>
            </a:extLst>
          </p:cNvPr>
          <p:cNvCxnSpPr>
            <a:cxnSpLocks/>
          </p:cNvCxnSpPr>
          <p:nvPr/>
        </p:nvCxnSpPr>
        <p:spPr>
          <a:xfrm flipV="1">
            <a:off x="6502461" y="23705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465D504-9E1C-25BC-B7E5-504FA9D89727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ApplicationVersionXml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2A2A1A-9B66-9A82-C0D2-53CF954E2D07}"/>
              </a:ext>
            </a:extLst>
          </p:cNvPr>
          <p:cNvSpPr/>
          <p:nvPr/>
        </p:nvSpPr>
        <p:spPr>
          <a:xfrm>
            <a:off x="4294479" y="980759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6F0E38-216A-9FB5-3ADE-2F796AC9E59E}"/>
              </a:ext>
            </a:extLst>
          </p:cNvPr>
          <p:cNvSpPr/>
          <p:nvPr/>
        </p:nvSpPr>
        <p:spPr>
          <a:xfrm>
            <a:off x="3043359" y="1605753"/>
            <a:ext cx="90239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Homepage 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C61AA55-755B-8010-D5B4-96442A6E01C4}"/>
              </a:ext>
            </a:extLst>
          </p:cNvPr>
          <p:cNvCxnSpPr>
            <a:cxnSpLocks/>
          </p:cNvCxnSpPr>
          <p:nvPr/>
        </p:nvCxnSpPr>
        <p:spPr>
          <a:xfrm flipV="1">
            <a:off x="4828737" y="125390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8F3496B-9387-B61A-8234-1F1B96F3071F}"/>
              </a:ext>
            </a:extLst>
          </p:cNvPr>
          <p:cNvCxnSpPr>
            <a:cxnSpLocks/>
          </p:cNvCxnSpPr>
          <p:nvPr/>
        </p:nvCxnSpPr>
        <p:spPr>
          <a:xfrm flipV="1">
            <a:off x="2602922" y="14256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385AE71-129B-961F-16C2-D44E124FED2F}"/>
              </a:ext>
            </a:extLst>
          </p:cNvPr>
          <p:cNvCxnSpPr>
            <a:cxnSpLocks/>
          </p:cNvCxnSpPr>
          <p:nvPr/>
        </p:nvCxnSpPr>
        <p:spPr>
          <a:xfrm>
            <a:off x="2584807" y="1425296"/>
            <a:ext cx="4805977" cy="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04681E35-7959-4B5A-95CC-C200B4C353AE}"/>
              </a:ext>
            </a:extLst>
          </p:cNvPr>
          <p:cNvSpPr/>
          <p:nvPr/>
        </p:nvSpPr>
        <p:spPr>
          <a:xfrm>
            <a:off x="3992301" y="1612891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EDDFBCD7-6CAE-DCBC-797E-5296BA53FB1E}"/>
              </a:ext>
            </a:extLst>
          </p:cNvPr>
          <p:cNvSpPr/>
          <p:nvPr/>
        </p:nvSpPr>
        <p:spPr>
          <a:xfrm>
            <a:off x="2174408" y="1597302"/>
            <a:ext cx="82079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893E66-4590-5D30-4ABA-2DDC2699840A}"/>
              </a:ext>
            </a:extLst>
          </p:cNvPr>
          <p:cNvSpPr/>
          <p:nvPr/>
        </p:nvSpPr>
        <p:spPr>
          <a:xfrm>
            <a:off x="4760516" y="1620372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5E02EE-7491-5831-8603-D99210801D09}"/>
              </a:ext>
            </a:extLst>
          </p:cNvPr>
          <p:cNvSpPr/>
          <p:nvPr/>
        </p:nvSpPr>
        <p:spPr>
          <a:xfrm>
            <a:off x="5725678" y="1620372"/>
            <a:ext cx="61163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6F12A5-1C81-CD8C-5D8B-4C66B5BB5A1B}"/>
              </a:ext>
            </a:extLst>
          </p:cNvPr>
          <p:cNvCxnSpPr>
            <a:cxnSpLocks/>
          </p:cNvCxnSpPr>
          <p:nvPr/>
        </p:nvCxnSpPr>
        <p:spPr>
          <a:xfrm flipV="1">
            <a:off x="3494554" y="14245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51EA008-3730-67B9-88F2-A0E1BC6B0840}"/>
              </a:ext>
            </a:extLst>
          </p:cNvPr>
          <p:cNvCxnSpPr>
            <a:cxnSpLocks/>
          </p:cNvCxnSpPr>
          <p:nvPr/>
        </p:nvCxnSpPr>
        <p:spPr>
          <a:xfrm flipV="1">
            <a:off x="4307322" y="14389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8939331-0C72-7366-520C-0AB0C41677FA}"/>
              </a:ext>
            </a:extLst>
          </p:cNvPr>
          <p:cNvCxnSpPr>
            <a:cxnSpLocks/>
          </p:cNvCxnSpPr>
          <p:nvPr/>
        </p:nvCxnSpPr>
        <p:spPr>
          <a:xfrm flipV="1">
            <a:off x="5235103" y="1446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51C4CA6-8456-B560-31EE-8786F9BC537C}"/>
              </a:ext>
            </a:extLst>
          </p:cNvPr>
          <p:cNvCxnSpPr>
            <a:cxnSpLocks/>
          </p:cNvCxnSpPr>
          <p:nvPr/>
        </p:nvCxnSpPr>
        <p:spPr>
          <a:xfrm flipV="1">
            <a:off x="6017650" y="1446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D46F3B8-AE7A-EB48-213F-2C49ACB39AA1}"/>
              </a:ext>
            </a:extLst>
          </p:cNvPr>
          <p:cNvSpPr/>
          <p:nvPr/>
        </p:nvSpPr>
        <p:spPr>
          <a:xfrm>
            <a:off x="6439622" y="1619474"/>
            <a:ext cx="46839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A144708-F5B9-B790-29E6-668A5653718E}"/>
              </a:ext>
            </a:extLst>
          </p:cNvPr>
          <p:cNvCxnSpPr>
            <a:cxnSpLocks/>
          </p:cNvCxnSpPr>
          <p:nvPr/>
        </p:nvCxnSpPr>
        <p:spPr>
          <a:xfrm flipV="1">
            <a:off x="6663105" y="142848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E08A0B15-C11F-9D0E-C325-C1384866D7C4}"/>
              </a:ext>
            </a:extLst>
          </p:cNvPr>
          <p:cNvSpPr/>
          <p:nvPr/>
        </p:nvSpPr>
        <p:spPr>
          <a:xfrm>
            <a:off x="6954392" y="1614394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FotoShows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C668AE9-D9F7-68F7-7C75-5F0FA993B9CD}"/>
              </a:ext>
            </a:extLst>
          </p:cNvPr>
          <p:cNvCxnSpPr>
            <a:cxnSpLocks/>
          </p:cNvCxnSpPr>
          <p:nvPr/>
        </p:nvCxnSpPr>
        <p:spPr>
          <a:xfrm flipV="1">
            <a:off x="7390784" y="14526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2C1C9A81-E9EE-72C2-FDA4-495DBB206925}"/>
              </a:ext>
            </a:extLst>
          </p:cNvPr>
          <p:cNvSpPr/>
          <p:nvPr/>
        </p:nvSpPr>
        <p:spPr>
          <a:xfrm>
            <a:off x="2574502" y="2234365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5A6545-C8D1-0D5A-F426-68D3124F4F29}"/>
              </a:ext>
            </a:extLst>
          </p:cNvPr>
          <p:cNvSpPr/>
          <p:nvPr/>
        </p:nvSpPr>
        <p:spPr>
          <a:xfrm>
            <a:off x="3459396" y="2240504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1D1BE65-2171-9737-89E5-BC7CC61E72C2}"/>
              </a:ext>
            </a:extLst>
          </p:cNvPr>
          <p:cNvCxnSpPr>
            <a:cxnSpLocks/>
          </p:cNvCxnSpPr>
          <p:nvPr/>
        </p:nvCxnSpPr>
        <p:spPr>
          <a:xfrm flipV="1">
            <a:off x="2981418" y="205010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3CC7F1C-49F1-07D2-CE90-081D541F8903}"/>
              </a:ext>
            </a:extLst>
          </p:cNvPr>
          <p:cNvCxnSpPr>
            <a:cxnSpLocks/>
          </p:cNvCxnSpPr>
          <p:nvPr/>
        </p:nvCxnSpPr>
        <p:spPr>
          <a:xfrm flipV="1">
            <a:off x="3798668" y="20572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7FC0CA5-2443-41C8-021A-6AF08976D865}"/>
              </a:ext>
            </a:extLst>
          </p:cNvPr>
          <p:cNvCxnSpPr>
            <a:cxnSpLocks/>
          </p:cNvCxnSpPr>
          <p:nvPr/>
        </p:nvCxnSpPr>
        <p:spPr>
          <a:xfrm flipV="1">
            <a:off x="5122975" y="20517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5558BC0-FB08-D387-7AA0-EF1C34AF701F}"/>
              </a:ext>
            </a:extLst>
          </p:cNvPr>
          <p:cNvCxnSpPr>
            <a:cxnSpLocks/>
          </p:cNvCxnSpPr>
          <p:nvPr/>
        </p:nvCxnSpPr>
        <p:spPr>
          <a:xfrm>
            <a:off x="2357527" y="2040629"/>
            <a:ext cx="4805977" cy="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8FADC43-AB9C-37AF-5213-85F7E1BF32C2}"/>
              </a:ext>
            </a:extLst>
          </p:cNvPr>
          <p:cNvCxnSpPr>
            <a:cxnSpLocks/>
          </p:cNvCxnSpPr>
          <p:nvPr/>
        </p:nvCxnSpPr>
        <p:spPr>
          <a:xfrm flipV="1">
            <a:off x="3477433" y="187381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6704F174-2848-F368-9C9A-511CEFFEBD8F}"/>
              </a:ext>
            </a:extLst>
          </p:cNvPr>
          <p:cNvSpPr/>
          <p:nvPr/>
        </p:nvSpPr>
        <p:spPr>
          <a:xfrm>
            <a:off x="4188308" y="2235838"/>
            <a:ext cx="183369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ApplicationsVersionXml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ussdiagramm: Karte 38">
            <a:extLst>
              <a:ext uri="{FF2B5EF4-FFF2-40B4-BE49-F238E27FC236}">
                <a16:creationId xmlns:a16="http://schemas.microsoft.com/office/drawing/2014/main" id="{CC0A677F-278B-E315-84F4-FC6DFAEBBD63}"/>
              </a:ext>
            </a:extLst>
          </p:cNvPr>
          <p:cNvSpPr/>
          <p:nvPr/>
        </p:nvSpPr>
        <p:spPr>
          <a:xfrm>
            <a:off x="4188308" y="2683408"/>
            <a:ext cx="182934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ApplicationsVersion.xml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19DEB94-4B30-2ADD-ABB6-93A79CA37EEF}"/>
              </a:ext>
            </a:extLst>
          </p:cNvPr>
          <p:cNvCxnSpPr>
            <a:cxnSpLocks/>
          </p:cNvCxnSpPr>
          <p:nvPr/>
        </p:nvCxnSpPr>
        <p:spPr>
          <a:xfrm flipV="1">
            <a:off x="5130858" y="250750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88F42B9-26B2-A255-F694-BB448906EC86}"/>
              </a:ext>
            </a:extLst>
          </p:cNvPr>
          <p:cNvCxnSpPr>
            <a:cxnSpLocks/>
          </p:cNvCxnSpPr>
          <p:nvPr/>
        </p:nvCxnSpPr>
        <p:spPr>
          <a:xfrm flipV="1">
            <a:off x="6439622" y="20572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47604B44-7CB2-A0DF-D13A-4285819F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88" y="3429000"/>
            <a:ext cx="7704762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4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268E18-B8BE-ABAA-DDE8-AC1C558CACDE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84BE89-3DD1-6EF4-5568-9DB221E19BC2}"/>
              </a:ext>
            </a:extLst>
          </p:cNvPr>
          <p:cNvSpPr/>
          <p:nvPr/>
        </p:nvSpPr>
        <p:spPr>
          <a:xfrm>
            <a:off x="1133055" y="1292084"/>
            <a:ext cx="4611761" cy="457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1FA2C-09E4-F2CB-CB31-EDB6ED374F0F}"/>
              </a:ext>
            </a:extLst>
          </p:cNvPr>
          <p:cNvSpPr txBox="1"/>
          <p:nvPr/>
        </p:nvSpPr>
        <p:spPr>
          <a:xfrm>
            <a:off x="1232447" y="2658126"/>
            <a:ext cx="17592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Get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getGuestMusicians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getGuestText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getPublishBool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1FD4CF3-3480-EF2D-A5AA-5ECD772A286C}"/>
              </a:ext>
            </a:extLst>
          </p:cNvPr>
          <p:cNvSpPr txBox="1"/>
          <p:nvPr/>
        </p:nvSpPr>
        <p:spPr>
          <a:xfrm>
            <a:off x="3468751" y="2623933"/>
            <a:ext cx="17592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setGuestMusicians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setGuestText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setPublishBool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378498-77CA-9E88-EAC3-86F092BA7B31}"/>
              </a:ext>
            </a:extLst>
          </p:cNvPr>
          <p:cNvSpPr txBox="1"/>
          <p:nvPr/>
        </p:nvSpPr>
        <p:spPr>
          <a:xfrm>
            <a:off x="1232447" y="4778369"/>
            <a:ext cx="1759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Edit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appendGuestNode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deleteGuestNode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5CE9345-1573-5FED-9655-EECF5B05A646}"/>
              </a:ext>
            </a:extLst>
          </p:cNvPr>
          <p:cNvSpPr txBox="1"/>
          <p:nvPr/>
        </p:nvSpPr>
        <p:spPr>
          <a:xfrm>
            <a:off x="3409122" y="4591878"/>
            <a:ext cx="20640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initAppendedForImg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getNextRegNumberInt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getRecordsImageArray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getJazzGuestArray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getHeaderArray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E400523-3A7D-2822-DA54-1303E35EBC93}"/>
              </a:ext>
            </a:extLst>
          </p:cNvPr>
          <p:cNvSpPr txBox="1"/>
          <p:nvPr/>
        </p:nvSpPr>
        <p:spPr>
          <a:xfrm>
            <a:off x="1295414" y="1360242"/>
            <a:ext cx="29287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setXmlObject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getXmlObject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getNumberOfGuestRecords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435807-C36C-CE3F-7886-6D2BCECF7D20}"/>
              </a:ext>
            </a:extLst>
          </p:cNvPr>
          <p:cNvSpPr txBox="1"/>
          <p:nvPr/>
        </p:nvSpPr>
        <p:spPr>
          <a:xfrm>
            <a:off x="1133055" y="988466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JazzGuestsXml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i_callback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i_n_level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b_update_xml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ED88BE9-4F5E-3805-D55B-45B4FF072EA3}"/>
              </a:ext>
            </a:extLst>
          </p:cNvPr>
          <p:cNvSpPr/>
          <p:nvPr/>
        </p:nvSpPr>
        <p:spPr>
          <a:xfrm>
            <a:off x="5950230" y="1296243"/>
            <a:ext cx="4611761" cy="457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3C20541-FCC6-27FF-16D4-9BBC6C35C6D5}"/>
              </a:ext>
            </a:extLst>
          </p:cNvPr>
          <p:cNvSpPr txBox="1"/>
          <p:nvPr/>
        </p:nvSpPr>
        <p:spPr>
          <a:xfrm>
            <a:off x="5950230" y="984307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JazzGuestsTags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222478-652C-CF8A-B93D-F0822FAA4BC3}"/>
              </a:ext>
            </a:extLst>
          </p:cNvPr>
          <p:cNvSpPr txBox="1"/>
          <p:nvPr/>
        </p:nvSpPr>
        <p:spPr>
          <a:xfrm>
            <a:off x="6046317" y="1449695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33A465-50F6-26DC-D1C3-4587338BAE87}"/>
              </a:ext>
            </a:extLst>
          </p:cNvPr>
          <p:cNvSpPr txBox="1"/>
          <p:nvPr/>
        </p:nvSpPr>
        <p:spPr>
          <a:xfrm>
            <a:off x="6061226" y="3176106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{ 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getGuestRecNumber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31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BF86F22-2A28-6785-1835-33084F1DB553}"/>
              </a:ext>
            </a:extLst>
          </p:cNvPr>
          <p:cNvSpPr/>
          <p:nvPr/>
        </p:nvSpPr>
        <p:spPr>
          <a:xfrm>
            <a:off x="3442423" y="1097460"/>
            <a:ext cx="4611761" cy="533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AFB689-B3AA-0806-80F0-32DDF117B526}"/>
              </a:ext>
            </a:extLst>
          </p:cNvPr>
          <p:cNvSpPr txBox="1"/>
          <p:nvPr/>
        </p:nvSpPr>
        <p:spPr>
          <a:xfrm>
            <a:off x="3442423" y="785525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3E4419B-4053-9333-389D-5D6F53126084}"/>
              </a:ext>
            </a:extLst>
          </p:cNvPr>
          <p:cNvSpPr txBox="1"/>
          <p:nvPr/>
        </p:nvSpPr>
        <p:spPr>
          <a:xfrm>
            <a:off x="3538510" y="1250913"/>
            <a:ext cx="4389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52F3DA-47A0-0736-6A5E-B9B2D8CD5513}"/>
              </a:ext>
            </a:extLst>
          </p:cNvPr>
          <p:cNvSpPr txBox="1"/>
          <p:nvPr/>
        </p:nvSpPr>
        <p:spPr>
          <a:xfrm>
            <a:off x="3538507" y="4966756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setXmlJazzGuestRecord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appendXmlJazzGuestRecord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recordsAreEqual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i_rec_one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i_rec_two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AC96648-7AE6-97C4-954D-9D88C54F156D}"/>
              </a:ext>
            </a:extLst>
          </p:cNvPr>
          <p:cNvSpPr txBox="1"/>
          <p:nvPr/>
        </p:nvSpPr>
        <p:spPr>
          <a:xfrm>
            <a:off x="3538508" y="3040546"/>
            <a:ext cx="4389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get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A54102-87FC-BC1F-BC29-9B0EC3374B6F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3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BC86C3-7B0E-828A-4FCD-BDAED53E6799}"/>
              </a:ext>
            </a:extLst>
          </p:cNvPr>
          <p:cNvSpPr txBox="1"/>
          <p:nvPr/>
        </p:nvSpPr>
        <p:spPr>
          <a:xfrm>
            <a:off x="2544161" y="438072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38FEEB-A297-5454-FEA8-249103B8DDF8}"/>
              </a:ext>
            </a:extLst>
          </p:cNvPr>
          <p:cNvSpPr txBox="1"/>
          <p:nvPr/>
        </p:nvSpPr>
        <p:spPr>
          <a:xfrm>
            <a:off x="457200" y="834415"/>
            <a:ext cx="104395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1: &lt;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AddedOrCheckedRecordByAdmin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2: &lt;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UploadedRecordByGuestToHomepage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3:&lt;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PendingRecordInUploaded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4: &lt;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TEST_AddedOrCheckedRecordByAdmin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&lt;           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Only for the testing phase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first code is for images that have been uploaded or checked by Guestbook Admin (GuestbookAdmin.htm)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second code is for images that have been uploaded directly to the homepage by the user Guestbook Upload (GuestbookUpload.htm)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third code is for images that the user has uploaded with Guestbook Upload and the administrator has got the message to check and upload to the homepage.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This code is not yet used.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fourth code has been used for the testing phase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There are member functions to get the codes (strings) like for instance 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statusUserUploadedRecordToHomepage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 code there is also a description like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for instance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statusDescriptionUserUploadedRecordToHomepage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There is a function to get the description for a given code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getStatusDescription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i_status_key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There are member functions to set the code like for instance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setGuestStatusUploadedByGuestToHomepage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For each code there is a function to find out which code an image record has for instance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isGuestStatusUploadedByGuestToHomepage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24CA81-4A4B-1A92-07F7-0041ABDE832C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JazzGuestSearch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5CE9C-930E-DDF3-E9CD-E27479B9FBA6}"/>
              </a:ext>
            </a:extLst>
          </p:cNvPr>
          <p:cNvSpPr/>
          <p:nvPr/>
        </p:nvSpPr>
        <p:spPr>
          <a:xfrm>
            <a:off x="3805032" y="1097460"/>
            <a:ext cx="4611761" cy="533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08C239F-6490-DEDB-7F19-B7D7B9077459}"/>
              </a:ext>
            </a:extLst>
          </p:cNvPr>
          <p:cNvSpPr txBox="1"/>
          <p:nvPr/>
        </p:nvSpPr>
        <p:spPr>
          <a:xfrm>
            <a:off x="3805032" y="785525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JazzGuestSearch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i_jazz_guests_object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E588D9D-ECE3-15F1-7509-A1BE336C7743}"/>
              </a:ext>
            </a:extLst>
          </p:cNvPr>
          <p:cNvSpPr txBox="1"/>
          <p:nvPr/>
        </p:nvSpPr>
        <p:spPr>
          <a:xfrm>
            <a:off x="3901119" y="2513183"/>
            <a:ext cx="43897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Search string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m_search_word_array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Search words array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m_only_published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Search only in published records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m_include_musicians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m_include_remark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5C4619-61B8-4676-0B91-74E73B3AB515}"/>
              </a:ext>
            </a:extLst>
          </p:cNvPr>
          <p:cNvSpPr txBox="1"/>
          <p:nvPr/>
        </p:nvSpPr>
        <p:spPr>
          <a:xfrm>
            <a:off x="3901116" y="1156773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execute(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executeNoInit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i_search_str_array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Initialization of output array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006C0D3-7B93-A7E2-E83C-70CE07F915AB}"/>
              </a:ext>
            </a:extLst>
          </p:cNvPr>
          <p:cNvSpPr txBox="1"/>
          <p:nvPr/>
        </p:nvSpPr>
        <p:spPr>
          <a:xfrm>
            <a:off x="3872955" y="4470121"/>
            <a:ext cx="438976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get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setIncludeBand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setIncludeYear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m_include_year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getSearchString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setSearchStringAndArray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9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Breitbild</PresentationFormat>
  <Paragraphs>175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60</cp:revision>
  <cp:lastPrinted>2024-10-31T16:23:17Z</cp:lastPrinted>
  <dcterms:created xsi:type="dcterms:W3CDTF">2020-01-31T23:44:26Z</dcterms:created>
  <dcterms:modified xsi:type="dcterms:W3CDTF">2024-10-31T21:38:23Z</dcterms:modified>
</cp:coreProperties>
</file>