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Stundenaufteilung der Phasen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B9-4938-9812-696586DE04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B9-4938-9812-696586DE04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B9-4938-9812-696586DE04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B9-4938-9812-696586DE04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B9-4938-9812-696586DE04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B9-4938-9812-696586DE04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Sheet2!$A$1:$A$6</c:f>
              <c:strCache>
                <c:ptCount val="6"/>
                <c:pt idx="0">
                  <c:v>P00 - Projektidee</c:v>
                </c:pt>
                <c:pt idx="1">
                  <c:v>P01 - Analyse</c:v>
                </c:pt>
                <c:pt idx="2">
                  <c:v>P02 - Design</c:v>
                </c:pt>
                <c:pt idx="3">
                  <c:v>P03 - Implementierung</c:v>
                </c:pt>
                <c:pt idx="4">
                  <c:v>P04 - Test</c:v>
                </c:pt>
                <c:pt idx="5">
                  <c:v>P05 - Abgabe und Präsentation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15</c:v>
                </c:pt>
                <c:pt idx="3">
                  <c:v>69</c:v>
                </c:pt>
                <c:pt idx="4">
                  <c:v>10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B9-4938-9812-696586DE0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B87FD-9B09-4991-B023-614455F449E6}" type="datetimeFigureOut">
              <a:rPr lang="de-CH" smtClean="0"/>
              <a:t>13.01.2017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7BBF-5FCD-4185-98E2-2276C90AB91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877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D804-0B13-4721-B1E8-951C30F9F755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EF3E-9664-44D1-8F42-49BD7F2B8F93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0671-9B6C-4DBD-A441-1383B25A9113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271A-FBF0-4351-AC35-489029E15D8F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73C-38FC-485A-8BF4-DF4D70D13171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1543-A26D-4B2B-A1AB-F6C9B7C754C9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0E50-7CEB-458B-979B-0898E8A6A7FF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6988-5C4E-4281-9F7F-8AF2ECDA3D0F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29FC-F085-4C28-ADEA-4C62AF776413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6E7300-F2B8-446D-9829-496CED24C636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D426CB-F2BC-464F-9D2C-9A266EB8A9B6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«</a:t>
            </a:r>
            <a:r>
              <a:rPr lang="de-CH" dirty="0" err="1"/>
              <a:t>Wakeup</a:t>
            </a:r>
            <a:r>
              <a:rPr lang="de-CH" dirty="0"/>
              <a:t> Light»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Erstellt von Andreas Züger &amp; Markus Schenk</a:t>
            </a:r>
          </a:p>
        </p:txBody>
      </p:sp>
    </p:spTree>
    <p:extLst>
      <p:ext uri="{BB962C8B-B14F-4D97-AF65-F5344CB8AC3E}">
        <p14:creationId xmlns:p14="http://schemas.microsoft.com/office/powerpoint/2010/main" val="41733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timeTable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Unsere Vision			5 ‘</a:t>
            </a:r>
          </a:p>
          <a:p>
            <a:r>
              <a:rPr lang="de-CH" dirty="0"/>
              <a:t>Umsetzung			3’</a:t>
            </a:r>
          </a:p>
          <a:p>
            <a:r>
              <a:rPr lang="de-CH" dirty="0"/>
              <a:t>Demo				4’</a:t>
            </a:r>
          </a:p>
          <a:p>
            <a:r>
              <a:rPr lang="de-CH" dirty="0"/>
              <a:t>Zahlen, Daten, Fakten		2’</a:t>
            </a:r>
          </a:p>
          <a:p>
            <a:r>
              <a:rPr lang="de-CH" dirty="0"/>
              <a:t>Fazit				1’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6EF4-DC82-43D8-BD12-0796AE90D4F5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30" y="742270"/>
            <a:ext cx="4742805" cy="864108"/>
          </a:xfrm>
        </p:spPr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29" y="2034745"/>
            <a:ext cx="5879627" cy="3709753"/>
          </a:xfrm>
        </p:spPr>
        <p:txBody>
          <a:bodyPr>
            <a:normAutofit/>
          </a:bodyPr>
          <a:lstStyle/>
          <a:p>
            <a:r>
              <a:rPr lang="de-CH" dirty="0"/>
              <a:t>Natürlicherer Weckvorgang</a:t>
            </a:r>
          </a:p>
          <a:p>
            <a:endParaRPr lang="de-CH" dirty="0"/>
          </a:p>
          <a:p>
            <a:r>
              <a:rPr lang="de-CH" dirty="0"/>
              <a:t>Lösung unabhängig vom Weckgerät</a:t>
            </a:r>
          </a:p>
          <a:p>
            <a:endParaRPr lang="de-CH" dirty="0"/>
          </a:p>
          <a:p>
            <a:r>
              <a:rPr lang="de-CH" dirty="0"/>
              <a:t>Lösung soll erweiterbar sein</a:t>
            </a:r>
          </a:p>
          <a:p>
            <a:endParaRPr lang="de-CH" dirty="0"/>
          </a:p>
          <a:p>
            <a:r>
              <a:rPr lang="de-CH" dirty="0"/>
              <a:t>Jede Komponente soll auf einem </a:t>
            </a:r>
            <a:r>
              <a:rPr lang="de-CH" dirty="0" err="1"/>
              <a:t>Raspberry</a:t>
            </a:r>
            <a:r>
              <a:rPr lang="de-CH" dirty="0"/>
              <a:t> PI lauffähig sein</a:t>
            </a:r>
          </a:p>
          <a:p>
            <a:endParaRPr lang="de-CH" dirty="0"/>
          </a:p>
          <a:p>
            <a:r>
              <a:rPr lang="de-CH" dirty="0"/>
              <a:t>Nachtlichtfunktion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18401" y="2919153"/>
            <a:ext cx="822376" cy="962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39" y="2753998"/>
            <a:ext cx="2537118" cy="1210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978" y="1438290"/>
            <a:ext cx="4195665" cy="1638544"/>
          </a:xfrm>
          <a:prstGeom prst="rect">
            <a:avLst/>
          </a:prstGeom>
        </p:spPr>
      </p:pic>
      <p:sp>
        <p:nvSpPr>
          <p:cNvPr id="13" name="Arrow: Curved Down 12"/>
          <p:cNvSpPr/>
          <p:nvPr/>
        </p:nvSpPr>
        <p:spPr>
          <a:xfrm>
            <a:off x="3922194" y="2077305"/>
            <a:ext cx="1763486" cy="788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Arrow: Curved Up 13"/>
          <p:cNvSpPr/>
          <p:nvPr/>
        </p:nvSpPr>
        <p:spPr>
          <a:xfrm>
            <a:off x="3922194" y="3245708"/>
            <a:ext cx="6196958" cy="95816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Arrow: Curved Down 16"/>
          <p:cNvSpPr/>
          <p:nvPr/>
        </p:nvSpPr>
        <p:spPr>
          <a:xfrm>
            <a:off x="3479041" y="1717265"/>
            <a:ext cx="4528608" cy="114813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31136" y="4934912"/>
            <a:ext cx="5685850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Raspberry</a:t>
            </a:r>
            <a:r>
              <a:rPr lang="de-CH" dirty="0"/>
              <a:t> 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1136" y="4193506"/>
            <a:ext cx="1380707" cy="741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Tomcat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845" y="4193506"/>
            <a:ext cx="1380707" cy="741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2551" y="4193506"/>
            <a:ext cx="2924434" cy="741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Python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552" y="3452100"/>
            <a:ext cx="2924434" cy="741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Treiberstufe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2551" y="2710694"/>
            <a:ext cx="1023508" cy="741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LIFX </a:t>
            </a:r>
            <a:r>
              <a:rPr lang="de-CH" dirty="0" err="1"/>
              <a:t>Plugin</a:t>
            </a:r>
            <a:endParaRPr lang="de-CH" dirty="0"/>
          </a:p>
        </p:txBody>
      </p:sp>
      <p:sp>
        <p:nvSpPr>
          <p:cNvPr id="15" name="Rectangle 14"/>
          <p:cNvSpPr/>
          <p:nvPr/>
        </p:nvSpPr>
        <p:spPr>
          <a:xfrm>
            <a:off x="6016059" y="2710694"/>
            <a:ext cx="941081" cy="741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LED </a:t>
            </a:r>
            <a:r>
              <a:rPr lang="de-CH" dirty="0" err="1"/>
              <a:t>Plugin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6957140" y="2710694"/>
            <a:ext cx="959845" cy="741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REC </a:t>
            </a:r>
            <a:r>
              <a:rPr lang="de-CH" dirty="0" err="1"/>
              <a:t>Plugin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>
          <a:xfrm>
            <a:off x="2231136" y="3452100"/>
            <a:ext cx="1380707" cy="741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JAX-RS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31135" y="2710694"/>
            <a:ext cx="1380707" cy="741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REST API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3465210" y="4448434"/>
            <a:ext cx="39446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Arrow: Right 19"/>
          <p:cNvSpPr/>
          <p:nvPr/>
        </p:nvSpPr>
        <p:spPr>
          <a:xfrm rot="5400000">
            <a:off x="2145383" y="3339584"/>
            <a:ext cx="473064" cy="219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Arrow: Right 20"/>
          <p:cNvSpPr/>
          <p:nvPr/>
        </p:nvSpPr>
        <p:spPr>
          <a:xfrm rot="5400000">
            <a:off x="2145383" y="4136007"/>
            <a:ext cx="473064" cy="219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Connector: Curved 24"/>
          <p:cNvCxnSpPr>
            <a:stCxn id="13" idx="1"/>
            <a:endCxn id="18" idx="3"/>
          </p:cNvCxnSpPr>
          <p:nvPr/>
        </p:nvCxnSpPr>
        <p:spPr>
          <a:xfrm rot="10800000">
            <a:off x="3611842" y="3081397"/>
            <a:ext cx="1380710" cy="741406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7466266" y="4644226"/>
            <a:ext cx="1482812" cy="581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GPIO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357" y="3081397"/>
            <a:ext cx="3264980" cy="1275081"/>
          </a:xfrm>
          <a:prstGeom prst="rect">
            <a:avLst/>
          </a:prstGeom>
        </p:spPr>
      </p:pic>
      <p:cxnSp>
        <p:nvCxnSpPr>
          <p:cNvPr id="31" name="Connector: Curved 30"/>
          <p:cNvCxnSpPr>
            <a:cxnSpLocks/>
            <a:stCxn id="26" idx="2"/>
            <a:endCxn id="29" idx="2"/>
          </p:cNvCxnSpPr>
          <p:nvPr/>
        </p:nvCxnSpPr>
        <p:spPr>
          <a:xfrm flipV="1">
            <a:off x="8498358" y="4356478"/>
            <a:ext cx="1632489" cy="5784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Arrow: Up-Down 31"/>
          <p:cNvSpPr/>
          <p:nvPr/>
        </p:nvSpPr>
        <p:spPr>
          <a:xfrm>
            <a:off x="5074061" y="3317377"/>
            <a:ext cx="132253" cy="2694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Arrow: Up-Down 32"/>
          <p:cNvSpPr/>
          <p:nvPr/>
        </p:nvSpPr>
        <p:spPr>
          <a:xfrm>
            <a:off x="6081268" y="3312503"/>
            <a:ext cx="132253" cy="2694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Arrow: Up-Down 33"/>
          <p:cNvSpPr/>
          <p:nvPr/>
        </p:nvSpPr>
        <p:spPr>
          <a:xfrm>
            <a:off x="7022348" y="3311194"/>
            <a:ext cx="132253" cy="2694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/>
          </a:p>
        </p:txBody>
      </p:sp>
      <p:sp>
        <p:nvSpPr>
          <p:cNvPr id="35" name="Arrow: Right 34"/>
          <p:cNvSpPr/>
          <p:nvPr/>
        </p:nvSpPr>
        <p:spPr>
          <a:xfrm rot="5400000">
            <a:off x="4905862" y="4130581"/>
            <a:ext cx="473064" cy="2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tangle 36"/>
          <p:cNvSpPr/>
          <p:nvPr/>
        </p:nvSpPr>
        <p:spPr>
          <a:xfrm>
            <a:off x="336166" y="5033082"/>
            <a:ext cx="342891" cy="18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6165" y="5391428"/>
            <a:ext cx="342891" cy="184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056" y="4986644"/>
            <a:ext cx="1380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Serverkomponente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056" y="5344990"/>
            <a:ext cx="135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Clientkomponente</a:t>
            </a:r>
          </a:p>
        </p:txBody>
      </p:sp>
    </p:spTree>
    <p:extLst>
      <p:ext uri="{BB962C8B-B14F-4D97-AF65-F5344CB8AC3E}">
        <p14:creationId xmlns:p14="http://schemas.microsoft.com/office/powerpoint/2010/main" val="41266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185" y="2711114"/>
            <a:ext cx="7729728" cy="1188720"/>
          </a:xfrm>
        </p:spPr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Zahlen, Daten, Fakten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41" y="3570705"/>
            <a:ext cx="4301470" cy="1209026"/>
          </a:xfrm>
        </p:spPr>
        <p:txBody>
          <a:bodyPr>
            <a:normAutofit fontScale="85000" lnSpcReduction="20000"/>
          </a:bodyPr>
          <a:lstStyle/>
          <a:p>
            <a:r>
              <a:rPr lang="de-CH" dirty="0"/>
              <a:t>Arbeitsaufteilung in 37 Work Items und 6 Phasen</a:t>
            </a:r>
          </a:p>
          <a:p>
            <a:r>
              <a:rPr lang="de-CH" dirty="0"/>
              <a:t>Projektplan in Google </a:t>
            </a:r>
            <a:r>
              <a:rPr lang="de-CH" dirty="0" err="1"/>
              <a:t>Spreadsheets</a:t>
            </a:r>
            <a:endParaRPr lang="de-CH" dirty="0"/>
          </a:p>
          <a:p>
            <a:r>
              <a:rPr lang="de-CH" dirty="0"/>
              <a:t>Projekt komplett Remote durchgeführt</a:t>
            </a:r>
          </a:p>
          <a:p>
            <a:r>
              <a:rPr lang="de-CH" dirty="0"/>
              <a:t>Versionsmanagement via GitHub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B294535-96EE-4A7E-A31F-AA55A5CEB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019039"/>
              </p:ext>
            </p:extLst>
          </p:nvPr>
        </p:nvGraphicFramePr>
        <p:xfrm>
          <a:off x="5198011" y="2269819"/>
          <a:ext cx="5560911" cy="3810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26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waren erstaunt, dass auf dem </a:t>
            </a:r>
            <a:r>
              <a:rPr lang="de-CH" dirty="0" err="1"/>
              <a:t>Raspberry</a:t>
            </a:r>
            <a:r>
              <a:rPr lang="de-CH" dirty="0"/>
              <a:t> PI gleichzeitig ein Tomcat 8 und ein MySQL Dienst laufen konnten, ohne dass es eine drastische Auswirkung auf die  Performance hatte. </a:t>
            </a:r>
          </a:p>
          <a:p>
            <a:endParaRPr lang="de-CH" dirty="0"/>
          </a:p>
          <a:p>
            <a:r>
              <a:rPr lang="de-CH" dirty="0"/>
              <a:t>Der Lösung fehlt schmerzlich ein GUI. Dies weil leider mitten im Projekt ein Teilnehmer ausgestiegen ist. </a:t>
            </a:r>
          </a:p>
          <a:p>
            <a:endParaRPr lang="de-CH" dirty="0"/>
          </a:p>
          <a:p>
            <a:r>
              <a:rPr lang="de-CH" dirty="0"/>
              <a:t>Erweiterungsideen sind schon vorhanden.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851B-AF29-4A65-8E17-C8B66F7683B8}" type="datetime1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ES&amp;HH - Andreas Züger &amp; Markus Schenk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429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204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Projekt «Wakeup Light»</vt:lpstr>
      <vt:lpstr>timeTable</vt:lpstr>
      <vt:lpstr>Vision</vt:lpstr>
      <vt:lpstr>Umsetzung</vt:lpstr>
      <vt:lpstr>DEMO</vt:lpstr>
      <vt:lpstr>Zahlen, Daten, Fakten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«Wakeup Light»</dc:title>
  <dc:creator>Markus Schenk</dc:creator>
  <cp:lastModifiedBy>Markus Schenk</cp:lastModifiedBy>
  <cp:revision>11</cp:revision>
  <dcterms:created xsi:type="dcterms:W3CDTF">2017-01-13T19:40:32Z</dcterms:created>
  <dcterms:modified xsi:type="dcterms:W3CDTF">2017-01-13T21:38:06Z</dcterms:modified>
</cp:coreProperties>
</file>