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87" r:id="rId2"/>
    <p:sldId id="390" r:id="rId3"/>
    <p:sldId id="444" r:id="rId4"/>
    <p:sldId id="441" r:id="rId5"/>
    <p:sldId id="445" r:id="rId6"/>
    <p:sldId id="467" r:id="rId7"/>
    <p:sldId id="446" r:id="rId8"/>
    <p:sldId id="447" r:id="rId9"/>
    <p:sldId id="448" r:id="rId10"/>
    <p:sldId id="449" r:id="rId11"/>
    <p:sldId id="451" r:id="rId12"/>
    <p:sldId id="450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1" r:id="rId22"/>
    <p:sldId id="462" r:id="rId23"/>
    <p:sldId id="463" r:id="rId24"/>
    <p:sldId id="464" r:id="rId25"/>
    <p:sldId id="465" r:id="rId26"/>
    <p:sldId id="466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18751D2-D005-4545-B5D6-DFDB9BCE7A46}">
          <p14:sldIdLst>
            <p14:sldId id="387"/>
            <p14:sldId id="390"/>
          </p14:sldIdLst>
        </p14:section>
        <p14:section name="Meerdere vensters" id="{154C3AD8-5664-4F5B-9F8A-45E1FFDE1318}">
          <p14:sldIdLst>
            <p14:sldId id="444"/>
            <p14:sldId id="441"/>
            <p14:sldId id="445"/>
            <p14:sldId id="467"/>
            <p14:sldId id="446"/>
            <p14:sldId id="447"/>
            <p14:sldId id="448"/>
            <p14:sldId id="449"/>
            <p14:sldId id="451"/>
            <p14:sldId id="450"/>
            <p14:sldId id="452"/>
            <p14:sldId id="453"/>
            <p14:sldId id="454"/>
            <p14:sldId id="455"/>
            <p14:sldId id="456"/>
            <p14:sldId id="457"/>
          </p14:sldIdLst>
        </p14:section>
        <p14:section name="TabControl" id="{215AAB3F-DC23-4884-900F-C3AB73CCE934}">
          <p14:sldIdLst>
            <p14:sldId id="458"/>
            <p14:sldId id="459"/>
            <p14:sldId id="461"/>
            <p14:sldId id="462"/>
          </p14:sldIdLst>
        </p14:section>
        <p14:section name="StatusBar" id="{BEECE3FA-EDCE-4D6A-8D81-33CA249705B0}">
          <p14:sldIdLst>
            <p14:sldId id="463"/>
            <p14:sldId id="464"/>
          </p14:sldIdLst>
        </p14:section>
        <p14:section name="PasswordBox" id="{19C9AA31-E50E-473E-BA05-49F783D1208D}">
          <p14:sldIdLst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4B"/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4" autoAdjust="0"/>
    <p:restoredTop sz="96357" autoAdjust="0"/>
  </p:normalViewPr>
  <p:slideViewPr>
    <p:cSldViewPr snapToGrid="0" showGuides="1">
      <p:cViewPr varScale="1">
        <p:scale>
          <a:sx n="107" d="100"/>
          <a:sy n="107" d="100"/>
        </p:scale>
        <p:origin x="73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Bloemen" userId="447f0492-cc8a-4746-b5f7-b4ca989fab28" providerId="ADAL" clId="{8C12BA48-3300-4651-8131-68E3B7F5D480}"/>
    <pc:docChg chg="undo custSel addSld delSld modSld sldOrd addSection delSection modSection">
      <pc:chgData name="Koen Bloemen" userId="447f0492-cc8a-4746-b5f7-b4ca989fab28" providerId="ADAL" clId="{8C12BA48-3300-4651-8131-68E3B7F5D480}" dt="2022-02-03T11:01:21.397" v="2385" actId="478"/>
      <pc:docMkLst>
        <pc:docMk/>
      </pc:docMkLst>
      <pc:sldChg chg="modSp mod">
        <pc:chgData name="Koen Bloemen" userId="447f0492-cc8a-4746-b5f7-b4ca989fab28" providerId="ADAL" clId="{8C12BA48-3300-4651-8131-68E3B7F5D480}" dt="2022-02-03T08:59:09.848" v="22" actId="20577"/>
        <pc:sldMkLst>
          <pc:docMk/>
          <pc:sldMk cId="2634178581" sldId="387"/>
        </pc:sldMkLst>
        <pc:spChg chg="mod">
          <ac:chgData name="Koen Bloemen" userId="447f0492-cc8a-4746-b5f7-b4ca989fab28" providerId="ADAL" clId="{8C12BA48-3300-4651-8131-68E3B7F5D480}" dt="2022-02-03T08:59:09.848" v="22" actId="20577"/>
          <ac:spMkLst>
            <pc:docMk/>
            <pc:sldMk cId="2634178581" sldId="387"/>
            <ac:spMk id="2" creationId="{D7E5FA01-7BED-084F-AC86-4032A7B7FDE9}"/>
          </ac:spMkLst>
        </pc:spChg>
      </pc:sldChg>
      <pc:sldChg chg="modSp mod">
        <pc:chgData name="Koen Bloemen" userId="447f0492-cc8a-4746-b5f7-b4ca989fab28" providerId="ADAL" clId="{8C12BA48-3300-4651-8131-68E3B7F5D480}" dt="2022-02-03T09:15:16.379" v="244" actId="20577"/>
        <pc:sldMkLst>
          <pc:docMk/>
          <pc:sldMk cId="3118604445" sldId="390"/>
        </pc:sldMkLst>
        <pc:spChg chg="mod">
          <ac:chgData name="Koen Bloemen" userId="447f0492-cc8a-4746-b5f7-b4ca989fab28" providerId="ADAL" clId="{8C12BA48-3300-4651-8131-68E3B7F5D480}" dt="2022-02-03T09:15:16.379" v="244" actId="20577"/>
          <ac:spMkLst>
            <pc:docMk/>
            <pc:sldMk cId="3118604445" sldId="390"/>
            <ac:spMk id="3" creationId="{B29BE012-DC96-2749-B3A2-71F0203D8F34}"/>
          </ac:spMkLst>
        </pc:spChg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1175450831" sldId="399"/>
        </pc:sldMkLst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2676120925" sldId="400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2788843569" sldId="401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4148108748" sldId="402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1968705188" sldId="403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2023131208" sldId="404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91543251" sldId="405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936930525" sldId="407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3882229716" sldId="408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3742846377" sldId="409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2486104037" sldId="410"/>
        </pc:sldMkLst>
      </pc:sldChg>
      <pc:sldChg chg="del">
        <pc:chgData name="Koen Bloemen" userId="447f0492-cc8a-4746-b5f7-b4ca989fab28" providerId="ADAL" clId="{8C12BA48-3300-4651-8131-68E3B7F5D480}" dt="2022-02-03T09:15:55.425" v="250" actId="18676"/>
        <pc:sldMkLst>
          <pc:docMk/>
          <pc:sldMk cId="2224672693" sldId="411"/>
        </pc:sldMkLst>
      </pc:sldChg>
      <pc:sldChg chg="del">
        <pc:chgData name="Koen Bloemen" userId="447f0492-cc8a-4746-b5f7-b4ca989fab28" providerId="ADAL" clId="{8C12BA48-3300-4651-8131-68E3B7F5D480}" dt="2022-02-03T09:15:24.192" v="245" actId="18676"/>
        <pc:sldMkLst>
          <pc:docMk/>
          <pc:sldMk cId="2934476490" sldId="412"/>
        </pc:sldMkLst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2354845674" sldId="413"/>
        </pc:sldMkLst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2150640898" sldId="414"/>
        </pc:sldMkLst>
      </pc:sldChg>
      <pc:sldChg chg="del">
        <pc:chgData name="Koen Bloemen" userId="447f0492-cc8a-4746-b5f7-b4ca989fab28" providerId="ADAL" clId="{8C12BA48-3300-4651-8131-68E3B7F5D480}" dt="2022-02-03T09:15:51.623" v="249" actId="18676"/>
        <pc:sldMkLst>
          <pc:docMk/>
          <pc:sldMk cId="1847333271" sldId="415"/>
        </pc:sldMkLst>
      </pc:sldChg>
      <pc:sldChg chg="del">
        <pc:chgData name="Koen Bloemen" userId="447f0492-cc8a-4746-b5f7-b4ca989fab28" providerId="ADAL" clId="{8C12BA48-3300-4651-8131-68E3B7F5D480}" dt="2022-02-03T09:15:51.623" v="249" actId="18676"/>
        <pc:sldMkLst>
          <pc:docMk/>
          <pc:sldMk cId="2542444324" sldId="416"/>
        </pc:sldMkLst>
      </pc:sldChg>
      <pc:sldChg chg="del">
        <pc:chgData name="Koen Bloemen" userId="447f0492-cc8a-4746-b5f7-b4ca989fab28" providerId="ADAL" clId="{8C12BA48-3300-4651-8131-68E3B7F5D480}" dt="2022-02-03T09:15:44.138" v="248" actId="18676"/>
        <pc:sldMkLst>
          <pc:docMk/>
          <pc:sldMk cId="553184949" sldId="417"/>
        </pc:sldMkLst>
      </pc:sldChg>
      <pc:sldChg chg="delSp modSp mod">
        <pc:chgData name="Koen Bloemen" userId="447f0492-cc8a-4746-b5f7-b4ca989fab28" providerId="ADAL" clId="{8C12BA48-3300-4651-8131-68E3B7F5D480}" dt="2022-02-03T09:20:50.467" v="331" actId="14100"/>
        <pc:sldMkLst>
          <pc:docMk/>
          <pc:sldMk cId="2631013129" sldId="418"/>
        </pc:sldMkLst>
        <pc:spChg chg="mod">
          <ac:chgData name="Koen Bloemen" userId="447f0492-cc8a-4746-b5f7-b4ca989fab28" providerId="ADAL" clId="{8C12BA48-3300-4651-8131-68E3B7F5D480}" dt="2022-02-03T09:20:50.467" v="331" actId="14100"/>
          <ac:spMkLst>
            <pc:docMk/>
            <pc:sldMk cId="2631013129" sldId="418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09:18:21.551" v="294" actId="6549"/>
          <ac:spMkLst>
            <pc:docMk/>
            <pc:sldMk cId="2631013129" sldId="418"/>
            <ac:spMk id="3" creationId="{920CB25B-4978-5E45-9846-BFC36DFE19DD}"/>
          </ac:spMkLst>
        </pc:spChg>
        <pc:spChg chg="del">
          <ac:chgData name="Koen Bloemen" userId="447f0492-cc8a-4746-b5f7-b4ca989fab28" providerId="ADAL" clId="{8C12BA48-3300-4651-8131-68E3B7F5D480}" dt="2022-02-03T09:17:33.162" v="255" actId="478"/>
          <ac:spMkLst>
            <pc:docMk/>
            <pc:sldMk cId="2631013129" sldId="418"/>
            <ac:spMk id="4" creationId="{15B19C1F-4A9B-440E-B4E8-2B9304FB7DB4}"/>
          </ac:spMkLst>
        </pc:spChg>
        <pc:graphicFrameChg chg="del">
          <ac:chgData name="Koen Bloemen" userId="447f0492-cc8a-4746-b5f7-b4ca989fab28" providerId="ADAL" clId="{8C12BA48-3300-4651-8131-68E3B7F5D480}" dt="2022-02-03T09:17:35.027" v="256" actId="478"/>
          <ac:graphicFrameMkLst>
            <pc:docMk/>
            <pc:sldMk cId="2631013129" sldId="418"/>
            <ac:graphicFrameMk id="12" creationId="{53046DCF-A51F-49C0-8847-25272046AEC3}"/>
          </ac:graphicFrameMkLst>
        </pc:graphicFrameChg>
      </pc:sldChg>
      <pc:sldChg chg="del">
        <pc:chgData name="Koen Bloemen" userId="447f0492-cc8a-4746-b5f7-b4ca989fab28" providerId="ADAL" clId="{8C12BA48-3300-4651-8131-68E3B7F5D480}" dt="2022-02-03T09:16:08.374" v="252" actId="47"/>
        <pc:sldMkLst>
          <pc:docMk/>
          <pc:sldMk cId="3723185547" sldId="419"/>
        </pc:sldMkLst>
      </pc:sldChg>
      <pc:sldChg chg="add del">
        <pc:chgData name="Koen Bloemen" userId="447f0492-cc8a-4746-b5f7-b4ca989fab28" providerId="ADAL" clId="{8C12BA48-3300-4651-8131-68E3B7F5D480}" dt="2022-02-03T09:52:48.565" v="763" actId="47"/>
        <pc:sldMkLst>
          <pc:docMk/>
          <pc:sldMk cId="4082264934" sldId="419"/>
        </pc:sldMkLst>
      </pc:sldChg>
      <pc:sldChg chg="del">
        <pc:chgData name="Koen Bloemen" userId="447f0492-cc8a-4746-b5f7-b4ca989fab28" providerId="ADAL" clId="{8C12BA48-3300-4651-8131-68E3B7F5D480}" dt="2022-02-03T09:16:09.687" v="253" actId="47"/>
        <pc:sldMkLst>
          <pc:docMk/>
          <pc:sldMk cId="91265624" sldId="420"/>
        </pc:sldMkLst>
      </pc:sldChg>
      <pc:sldChg chg="addSp modSp add mod">
        <pc:chgData name="Koen Bloemen" userId="447f0492-cc8a-4746-b5f7-b4ca989fab28" providerId="ADAL" clId="{8C12BA48-3300-4651-8131-68E3B7F5D480}" dt="2022-02-03T09:25:18.491" v="586" actId="20577"/>
        <pc:sldMkLst>
          <pc:docMk/>
          <pc:sldMk cId="4168701856" sldId="420"/>
        </pc:sldMkLst>
        <pc:spChg chg="mod">
          <ac:chgData name="Koen Bloemen" userId="447f0492-cc8a-4746-b5f7-b4ca989fab28" providerId="ADAL" clId="{8C12BA48-3300-4651-8131-68E3B7F5D480}" dt="2022-02-03T09:24:51.364" v="583" actId="404"/>
          <ac:spMkLst>
            <pc:docMk/>
            <pc:sldMk cId="4168701856" sldId="420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09:20:33.555" v="327" actId="20577"/>
          <ac:spMkLst>
            <pc:docMk/>
            <pc:sldMk cId="4168701856" sldId="420"/>
            <ac:spMk id="3" creationId="{920CB25B-4978-5E45-9846-BFC36DFE19DD}"/>
          </ac:spMkLst>
        </pc:spChg>
        <pc:spChg chg="add mod">
          <ac:chgData name="Koen Bloemen" userId="447f0492-cc8a-4746-b5f7-b4ca989fab28" providerId="ADAL" clId="{8C12BA48-3300-4651-8131-68E3B7F5D480}" dt="2022-02-03T09:25:18.491" v="586" actId="20577"/>
          <ac:spMkLst>
            <pc:docMk/>
            <pc:sldMk cId="4168701856" sldId="420"/>
            <ac:spMk id="8" creationId="{F4DE3936-3E1E-447C-8007-DEDA7EE87D9B}"/>
          </ac:spMkLst>
        </pc:spChg>
      </pc:sldChg>
      <pc:sldChg chg="addSp delSp modSp add mod">
        <pc:chgData name="Koen Bloemen" userId="447f0492-cc8a-4746-b5f7-b4ca989fab28" providerId="ADAL" clId="{8C12BA48-3300-4651-8131-68E3B7F5D480}" dt="2022-02-03T10:05:30.105" v="1033" actId="14100"/>
        <pc:sldMkLst>
          <pc:docMk/>
          <pc:sldMk cId="3765798330" sldId="421"/>
        </pc:sldMkLst>
        <pc:spChg chg="mod">
          <ac:chgData name="Koen Bloemen" userId="447f0492-cc8a-4746-b5f7-b4ca989fab28" providerId="ADAL" clId="{8C12BA48-3300-4651-8131-68E3B7F5D480}" dt="2022-02-03T09:32:33.591" v="671" actId="21"/>
          <ac:spMkLst>
            <pc:docMk/>
            <pc:sldMk cId="3765798330" sldId="421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05:30.105" v="1033" actId="14100"/>
          <ac:spMkLst>
            <pc:docMk/>
            <pc:sldMk cId="3765798330" sldId="421"/>
            <ac:spMk id="3" creationId="{920CB25B-4978-5E45-9846-BFC36DFE19DD}"/>
          </ac:spMkLst>
        </pc:spChg>
        <pc:spChg chg="del">
          <ac:chgData name="Koen Bloemen" userId="447f0492-cc8a-4746-b5f7-b4ca989fab28" providerId="ADAL" clId="{8C12BA48-3300-4651-8131-68E3B7F5D480}" dt="2022-02-03T09:27:50.389" v="589" actId="478"/>
          <ac:spMkLst>
            <pc:docMk/>
            <pc:sldMk cId="3765798330" sldId="421"/>
            <ac:spMk id="8" creationId="{F4DE3936-3E1E-447C-8007-DEDA7EE87D9B}"/>
          </ac:spMkLst>
        </pc:spChg>
        <pc:spChg chg="add mod">
          <ac:chgData name="Koen Bloemen" userId="447f0492-cc8a-4746-b5f7-b4ca989fab28" providerId="ADAL" clId="{8C12BA48-3300-4651-8131-68E3B7F5D480}" dt="2022-02-03T09:32:22.038" v="669" actId="255"/>
          <ac:spMkLst>
            <pc:docMk/>
            <pc:sldMk cId="3765798330" sldId="421"/>
            <ac:spMk id="12" creationId="{2B77714E-94BA-4BAA-9E70-57F8C3F8DB86}"/>
          </ac:spMkLst>
        </pc:spChg>
        <pc:spChg chg="add mod">
          <ac:chgData name="Koen Bloemen" userId="447f0492-cc8a-4746-b5f7-b4ca989fab28" providerId="ADAL" clId="{8C12BA48-3300-4651-8131-68E3B7F5D480}" dt="2022-02-03T09:32:17.462" v="668" actId="255"/>
          <ac:spMkLst>
            <pc:docMk/>
            <pc:sldMk cId="3765798330" sldId="421"/>
            <ac:spMk id="13" creationId="{C1076AD1-774C-4D09-8978-C8BE45A2B7A6}"/>
          </ac:spMkLst>
        </pc:spChg>
        <pc:spChg chg="add mod">
          <ac:chgData name="Koen Bloemen" userId="447f0492-cc8a-4746-b5f7-b4ca989fab28" providerId="ADAL" clId="{8C12BA48-3300-4651-8131-68E3B7F5D480}" dt="2022-02-03T09:31:46.669" v="649" actId="20577"/>
          <ac:spMkLst>
            <pc:docMk/>
            <pc:sldMk cId="3765798330" sldId="421"/>
            <ac:spMk id="14" creationId="{88796DAF-AB25-44A8-9A88-DCE934D36018}"/>
          </ac:spMkLst>
        </pc:spChg>
        <pc:spChg chg="add mod">
          <ac:chgData name="Koen Bloemen" userId="447f0492-cc8a-4746-b5f7-b4ca989fab28" providerId="ADAL" clId="{8C12BA48-3300-4651-8131-68E3B7F5D480}" dt="2022-02-03T09:32:43.642" v="673" actId="1076"/>
          <ac:spMkLst>
            <pc:docMk/>
            <pc:sldMk cId="3765798330" sldId="421"/>
            <ac:spMk id="15" creationId="{326DC4F5-C1E4-4D03-BDD2-8368BA755847}"/>
          </ac:spMkLst>
        </pc:spChg>
      </pc:sldChg>
      <pc:sldChg chg="addSp delSp modSp add mod">
        <pc:chgData name="Koen Bloemen" userId="447f0492-cc8a-4746-b5f7-b4ca989fab28" providerId="ADAL" clId="{8C12BA48-3300-4651-8131-68E3B7F5D480}" dt="2022-02-03T10:05:46.674" v="1062" actId="14100"/>
        <pc:sldMkLst>
          <pc:docMk/>
          <pc:sldMk cId="1050221686" sldId="422"/>
        </pc:sldMkLst>
        <pc:spChg chg="mod">
          <ac:chgData name="Koen Bloemen" userId="447f0492-cc8a-4746-b5f7-b4ca989fab28" providerId="ADAL" clId="{8C12BA48-3300-4651-8131-68E3B7F5D480}" dt="2022-02-03T10:03:24.105" v="989" actId="20577"/>
          <ac:spMkLst>
            <pc:docMk/>
            <pc:sldMk cId="1050221686" sldId="422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05:46.674" v="1062" actId="14100"/>
          <ac:spMkLst>
            <pc:docMk/>
            <pc:sldMk cId="1050221686" sldId="422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00:38.176" v="944" actId="255"/>
          <ac:spMkLst>
            <pc:docMk/>
            <pc:sldMk cId="1050221686" sldId="422"/>
            <ac:spMk id="12" creationId="{2B77714E-94BA-4BAA-9E70-57F8C3F8DB86}"/>
          </ac:spMkLst>
        </pc:spChg>
        <pc:spChg chg="del">
          <ac:chgData name="Koen Bloemen" userId="447f0492-cc8a-4746-b5f7-b4ca989fab28" providerId="ADAL" clId="{8C12BA48-3300-4651-8131-68E3B7F5D480}" dt="2022-02-03T09:34:07.039" v="685" actId="478"/>
          <ac:spMkLst>
            <pc:docMk/>
            <pc:sldMk cId="1050221686" sldId="422"/>
            <ac:spMk id="13" creationId="{C1076AD1-774C-4D09-8978-C8BE45A2B7A6}"/>
          </ac:spMkLst>
        </pc:spChg>
        <pc:spChg chg="del">
          <ac:chgData name="Koen Bloemen" userId="447f0492-cc8a-4746-b5f7-b4ca989fab28" providerId="ADAL" clId="{8C12BA48-3300-4651-8131-68E3B7F5D480}" dt="2022-02-03T09:34:05.694" v="684" actId="478"/>
          <ac:spMkLst>
            <pc:docMk/>
            <pc:sldMk cId="1050221686" sldId="422"/>
            <ac:spMk id="14" creationId="{88796DAF-AB25-44A8-9A88-DCE934D36018}"/>
          </ac:spMkLst>
        </pc:spChg>
        <pc:spChg chg="del">
          <ac:chgData name="Koen Bloemen" userId="447f0492-cc8a-4746-b5f7-b4ca989fab28" providerId="ADAL" clId="{8C12BA48-3300-4651-8131-68E3B7F5D480}" dt="2022-02-03T09:34:04.418" v="683" actId="478"/>
          <ac:spMkLst>
            <pc:docMk/>
            <pc:sldMk cId="1050221686" sldId="422"/>
            <ac:spMk id="15" creationId="{326DC4F5-C1E4-4D03-BDD2-8368BA755847}"/>
          </ac:spMkLst>
        </pc:spChg>
        <pc:spChg chg="add mod">
          <ac:chgData name="Koen Bloemen" userId="447f0492-cc8a-4746-b5f7-b4ca989fab28" providerId="ADAL" clId="{8C12BA48-3300-4651-8131-68E3B7F5D480}" dt="2022-02-03T10:00:50.055" v="945" actId="255"/>
          <ac:spMkLst>
            <pc:docMk/>
            <pc:sldMk cId="1050221686" sldId="422"/>
            <ac:spMk id="16" creationId="{950B79D0-D873-4308-B348-3E028D17DAE5}"/>
          </ac:spMkLst>
        </pc:spChg>
        <pc:spChg chg="add mod">
          <ac:chgData name="Koen Bloemen" userId="447f0492-cc8a-4746-b5f7-b4ca989fab28" providerId="ADAL" clId="{8C12BA48-3300-4651-8131-68E3B7F5D480}" dt="2022-02-03T10:00:54.368" v="946" actId="255"/>
          <ac:spMkLst>
            <pc:docMk/>
            <pc:sldMk cId="1050221686" sldId="422"/>
            <ac:spMk id="17" creationId="{7EE7B1FE-0BA4-45BA-965A-3F486F82A9C7}"/>
          </ac:spMkLst>
        </pc:spChg>
        <pc:spChg chg="add mod">
          <ac:chgData name="Koen Bloemen" userId="447f0492-cc8a-4746-b5f7-b4ca989fab28" providerId="ADAL" clId="{8C12BA48-3300-4651-8131-68E3B7F5D480}" dt="2022-02-03T10:01:10.369" v="956" actId="1076"/>
          <ac:spMkLst>
            <pc:docMk/>
            <pc:sldMk cId="1050221686" sldId="422"/>
            <ac:spMk id="18" creationId="{7C699DE9-4FED-4E45-A9A9-954C6587FB15}"/>
          </ac:spMkLst>
        </pc:spChg>
      </pc:sldChg>
      <pc:sldChg chg="modSp add mod ord">
        <pc:chgData name="Koen Bloemen" userId="447f0492-cc8a-4746-b5f7-b4ca989fab28" providerId="ADAL" clId="{8C12BA48-3300-4651-8131-68E3B7F5D480}" dt="2022-02-03T10:06:03.256" v="1072" actId="20577"/>
        <pc:sldMkLst>
          <pc:docMk/>
          <pc:sldMk cId="3835518192" sldId="423"/>
        </pc:sldMkLst>
        <pc:spChg chg="mod">
          <ac:chgData name="Koen Bloemen" userId="447f0492-cc8a-4746-b5f7-b4ca989fab28" providerId="ADAL" clId="{8C12BA48-3300-4651-8131-68E3B7F5D480}" dt="2022-02-03T09:42:35.308" v="762" actId="20577"/>
          <ac:spMkLst>
            <pc:docMk/>
            <pc:sldMk cId="3835518192" sldId="423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06:03.256" v="1072" actId="20577"/>
          <ac:spMkLst>
            <pc:docMk/>
            <pc:sldMk cId="3835518192" sldId="423"/>
            <ac:spMk id="3" creationId="{920CB25B-4978-5E45-9846-BFC36DFE19DD}"/>
          </ac:spMkLst>
        </pc:spChg>
      </pc:sldChg>
      <pc:sldChg chg="del">
        <pc:chgData name="Koen Bloemen" userId="447f0492-cc8a-4746-b5f7-b4ca989fab28" providerId="ADAL" clId="{8C12BA48-3300-4651-8131-68E3B7F5D480}" dt="2022-02-03T09:15:35.175" v="246" actId="18676"/>
        <pc:sldMkLst>
          <pc:docMk/>
          <pc:sldMk cId="38219411" sldId="424"/>
        </pc:sldMkLst>
      </pc:sldChg>
      <pc:sldChg chg="addSp delSp modSp add mod">
        <pc:chgData name="Koen Bloemen" userId="447f0492-cc8a-4746-b5f7-b4ca989fab28" providerId="ADAL" clId="{8C12BA48-3300-4651-8131-68E3B7F5D480}" dt="2022-02-03T09:54:26.230" v="800" actId="478"/>
        <pc:sldMkLst>
          <pc:docMk/>
          <pc:sldMk cId="1352775982" sldId="424"/>
        </pc:sldMkLst>
        <pc:spChg chg="mod">
          <ac:chgData name="Koen Bloemen" userId="447f0492-cc8a-4746-b5f7-b4ca989fab28" providerId="ADAL" clId="{8C12BA48-3300-4651-8131-68E3B7F5D480}" dt="2022-02-03T09:53:54.758" v="795" actId="20577"/>
          <ac:spMkLst>
            <pc:docMk/>
            <pc:sldMk cId="1352775982" sldId="424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09:52:58.787" v="770" actId="20577"/>
          <ac:spMkLst>
            <pc:docMk/>
            <pc:sldMk cId="1352775982" sldId="424"/>
            <ac:spMk id="3" creationId="{920CB25B-4978-5E45-9846-BFC36DFE19DD}"/>
          </ac:spMkLst>
        </pc:spChg>
        <pc:picChg chg="add del mod">
          <ac:chgData name="Koen Bloemen" userId="447f0492-cc8a-4746-b5f7-b4ca989fab28" providerId="ADAL" clId="{8C12BA48-3300-4651-8131-68E3B7F5D480}" dt="2022-02-03T09:54:26.230" v="800" actId="478"/>
          <ac:picMkLst>
            <pc:docMk/>
            <pc:sldMk cId="1352775982" sldId="424"/>
            <ac:picMk id="5" creationId="{996FBBF1-0AB3-4B96-836E-7D294AAE287A}"/>
          </ac:picMkLst>
        </pc:picChg>
        <pc:picChg chg="add del">
          <ac:chgData name="Koen Bloemen" userId="447f0492-cc8a-4746-b5f7-b4ca989fab28" providerId="ADAL" clId="{8C12BA48-3300-4651-8131-68E3B7F5D480}" dt="2022-02-03T09:54:13.306" v="799" actId="22"/>
          <ac:picMkLst>
            <pc:docMk/>
            <pc:sldMk cId="1352775982" sldId="424"/>
            <ac:picMk id="8" creationId="{6C4475DA-0876-4B93-A6F7-C20A9D69AC42}"/>
          </ac:picMkLst>
        </pc:picChg>
      </pc:sldChg>
      <pc:sldChg chg="addSp modSp add del mod">
        <pc:chgData name="Koen Bloemen" userId="447f0492-cc8a-4746-b5f7-b4ca989fab28" providerId="ADAL" clId="{8C12BA48-3300-4651-8131-68E3B7F5D480}" dt="2022-02-03T10:11:35.498" v="1245" actId="47"/>
        <pc:sldMkLst>
          <pc:docMk/>
          <pc:sldMk cId="3427706303" sldId="425"/>
        </pc:sldMkLst>
        <pc:spChg chg="mod">
          <ac:chgData name="Koen Bloemen" userId="447f0492-cc8a-4746-b5f7-b4ca989fab28" providerId="ADAL" clId="{8C12BA48-3300-4651-8131-68E3B7F5D480}" dt="2022-02-03T09:59:38.945" v="936" actId="14100"/>
          <ac:spMkLst>
            <pc:docMk/>
            <pc:sldMk cId="3427706303" sldId="425"/>
            <ac:spMk id="2" creationId="{67BF6461-DBF1-6842-93CF-95BB7CFAD539}"/>
          </ac:spMkLst>
        </pc:spChg>
        <pc:graphicFrameChg chg="add mod modGraphic">
          <ac:chgData name="Koen Bloemen" userId="447f0492-cc8a-4746-b5f7-b4ca989fab28" providerId="ADAL" clId="{8C12BA48-3300-4651-8131-68E3B7F5D480}" dt="2022-02-03T09:59:44.258" v="937" actId="1076"/>
          <ac:graphicFrameMkLst>
            <pc:docMk/>
            <pc:sldMk cId="3427706303" sldId="425"/>
            <ac:graphicFrameMk id="8" creationId="{CF8E7EA2-777A-4D6E-875B-DCF6D1117509}"/>
          </ac:graphicFrameMkLst>
        </pc:graphicFrameChg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3583712305" sldId="425"/>
        </pc:sldMkLst>
      </pc:sldChg>
      <pc:sldChg chg="modSp add del mod ord">
        <pc:chgData name="Koen Bloemen" userId="447f0492-cc8a-4746-b5f7-b4ca989fab28" providerId="ADAL" clId="{8C12BA48-3300-4651-8131-68E3B7F5D480}" dt="2022-02-03T10:01:28.771" v="957" actId="47"/>
        <pc:sldMkLst>
          <pc:docMk/>
          <pc:sldMk cId="2208880650" sldId="426"/>
        </pc:sldMkLst>
        <pc:spChg chg="mod">
          <ac:chgData name="Koen Bloemen" userId="447f0492-cc8a-4746-b5f7-b4ca989fab28" providerId="ADAL" clId="{8C12BA48-3300-4651-8131-68E3B7F5D480}" dt="2022-02-03T10:00:32.917" v="943" actId="255"/>
          <ac:spMkLst>
            <pc:docMk/>
            <pc:sldMk cId="2208880650" sldId="426"/>
            <ac:spMk id="12" creationId="{2B77714E-94BA-4BAA-9E70-57F8C3F8DB86}"/>
          </ac:spMkLst>
        </pc:spChg>
        <pc:spChg chg="mod">
          <ac:chgData name="Koen Bloemen" userId="447f0492-cc8a-4746-b5f7-b4ca989fab28" providerId="ADAL" clId="{8C12BA48-3300-4651-8131-68E3B7F5D480}" dt="2022-02-03T10:00:19.649" v="942" actId="255"/>
          <ac:spMkLst>
            <pc:docMk/>
            <pc:sldMk cId="2208880650" sldId="426"/>
            <ac:spMk id="16" creationId="{950B79D0-D873-4308-B348-3E028D17DAE5}"/>
          </ac:spMkLst>
        </pc:spChg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2636879630" sldId="426"/>
        </pc:sldMkLst>
      </pc:sldChg>
      <pc:sldChg chg="modSp add mod ord">
        <pc:chgData name="Koen Bloemen" userId="447f0492-cc8a-4746-b5f7-b4ca989fab28" providerId="ADAL" clId="{8C12BA48-3300-4651-8131-68E3B7F5D480}" dt="2022-02-03T10:06:21.116" v="1104" actId="20577"/>
        <pc:sldMkLst>
          <pc:docMk/>
          <pc:sldMk cId="3499532331" sldId="426"/>
        </pc:sldMkLst>
        <pc:spChg chg="mod">
          <ac:chgData name="Koen Bloemen" userId="447f0492-cc8a-4746-b5f7-b4ca989fab28" providerId="ADAL" clId="{8C12BA48-3300-4651-8131-68E3B7F5D480}" dt="2022-02-03T10:03:27.795" v="990" actId="20577"/>
          <ac:spMkLst>
            <pc:docMk/>
            <pc:sldMk cId="3499532331" sldId="426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06:21.116" v="1104" actId="20577"/>
          <ac:spMkLst>
            <pc:docMk/>
            <pc:sldMk cId="3499532331" sldId="426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01:45.058" v="968" actId="255"/>
          <ac:spMkLst>
            <pc:docMk/>
            <pc:sldMk cId="3499532331" sldId="426"/>
            <ac:spMk id="16" creationId="{950B79D0-D873-4308-B348-3E028D17DAE5}"/>
          </ac:spMkLst>
        </pc:spChg>
        <pc:spChg chg="mod">
          <ac:chgData name="Koen Bloemen" userId="447f0492-cc8a-4746-b5f7-b4ca989fab28" providerId="ADAL" clId="{8C12BA48-3300-4651-8131-68E3B7F5D480}" dt="2022-02-03T10:03:59.231" v="991" actId="20577"/>
          <ac:spMkLst>
            <pc:docMk/>
            <pc:sldMk cId="3499532331" sldId="426"/>
            <ac:spMk id="17" creationId="{7EE7B1FE-0BA4-45BA-965A-3F486F82A9C7}"/>
          </ac:spMkLst>
        </pc:spChg>
      </pc:sldChg>
      <pc:sldChg chg="del">
        <pc:chgData name="Koen Bloemen" userId="447f0492-cc8a-4746-b5f7-b4ca989fab28" providerId="ADAL" clId="{8C12BA48-3300-4651-8131-68E3B7F5D480}" dt="2022-02-03T09:15:58.769" v="251" actId="18676"/>
        <pc:sldMkLst>
          <pc:docMk/>
          <pc:sldMk cId="888097897" sldId="427"/>
        </pc:sldMkLst>
      </pc:sldChg>
      <pc:sldChg chg="modSp add mod">
        <pc:chgData name="Koen Bloemen" userId="447f0492-cc8a-4746-b5f7-b4ca989fab28" providerId="ADAL" clId="{8C12BA48-3300-4651-8131-68E3B7F5D480}" dt="2022-02-03T10:10:16.698" v="1227" actId="1076"/>
        <pc:sldMkLst>
          <pc:docMk/>
          <pc:sldMk cId="2268712093" sldId="427"/>
        </pc:sldMkLst>
        <pc:spChg chg="mod">
          <ac:chgData name="Koen Bloemen" userId="447f0492-cc8a-4746-b5f7-b4ca989fab28" providerId="ADAL" clId="{8C12BA48-3300-4651-8131-68E3B7F5D480}" dt="2022-02-03T10:10:13.573" v="1226" actId="403"/>
          <ac:spMkLst>
            <pc:docMk/>
            <pc:sldMk cId="2268712093" sldId="427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06:54.653" v="1145" actId="20577"/>
          <ac:spMkLst>
            <pc:docMk/>
            <pc:sldMk cId="2268712093" sldId="427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07:22.496" v="1165" actId="1036"/>
          <ac:spMkLst>
            <pc:docMk/>
            <pc:sldMk cId="2268712093" sldId="427"/>
            <ac:spMk id="12" creationId="{2B77714E-94BA-4BAA-9E70-57F8C3F8DB86}"/>
          </ac:spMkLst>
        </pc:spChg>
        <pc:spChg chg="mod">
          <ac:chgData name="Koen Bloemen" userId="447f0492-cc8a-4746-b5f7-b4ca989fab28" providerId="ADAL" clId="{8C12BA48-3300-4651-8131-68E3B7F5D480}" dt="2022-02-03T10:07:22.496" v="1165" actId="1036"/>
          <ac:spMkLst>
            <pc:docMk/>
            <pc:sldMk cId="2268712093" sldId="427"/>
            <ac:spMk id="16" creationId="{950B79D0-D873-4308-B348-3E028D17DAE5}"/>
          </ac:spMkLst>
        </pc:spChg>
        <pc:spChg chg="mod">
          <ac:chgData name="Koen Bloemen" userId="447f0492-cc8a-4746-b5f7-b4ca989fab28" providerId="ADAL" clId="{8C12BA48-3300-4651-8131-68E3B7F5D480}" dt="2022-02-03T10:10:00.593" v="1220"/>
          <ac:spMkLst>
            <pc:docMk/>
            <pc:sldMk cId="2268712093" sldId="427"/>
            <ac:spMk id="17" creationId="{7EE7B1FE-0BA4-45BA-965A-3F486F82A9C7}"/>
          </ac:spMkLst>
        </pc:spChg>
        <pc:spChg chg="mod">
          <ac:chgData name="Koen Bloemen" userId="447f0492-cc8a-4746-b5f7-b4ca989fab28" providerId="ADAL" clId="{8C12BA48-3300-4651-8131-68E3B7F5D480}" dt="2022-02-03T10:10:16.698" v="1227" actId="1076"/>
          <ac:spMkLst>
            <pc:docMk/>
            <pc:sldMk cId="2268712093" sldId="427"/>
            <ac:spMk id="18" creationId="{7C699DE9-4FED-4E45-A9A9-954C6587FB15}"/>
          </ac:spMkLst>
        </pc:spChg>
      </pc:sldChg>
      <pc:sldChg chg="add del">
        <pc:chgData name="Koen Bloemen" userId="447f0492-cc8a-4746-b5f7-b4ca989fab28" providerId="ADAL" clId="{8C12BA48-3300-4651-8131-68E3B7F5D480}" dt="2022-02-03T10:10:28.054" v="1229" actId="47"/>
        <pc:sldMkLst>
          <pc:docMk/>
          <pc:sldMk cId="769146149" sldId="428"/>
        </pc:sldMkLst>
      </pc:sldChg>
      <pc:sldChg chg="modSp add mod ord">
        <pc:chgData name="Koen Bloemen" userId="447f0492-cc8a-4746-b5f7-b4ca989fab28" providerId="ADAL" clId="{8C12BA48-3300-4651-8131-68E3B7F5D480}" dt="2022-02-03T10:11:03.017" v="1244" actId="1076"/>
        <pc:sldMkLst>
          <pc:docMk/>
          <pc:sldMk cId="2003198563" sldId="428"/>
        </pc:sldMkLst>
        <pc:spChg chg="mod">
          <ac:chgData name="Koen Bloemen" userId="447f0492-cc8a-4746-b5f7-b4ca989fab28" providerId="ADAL" clId="{8C12BA48-3300-4651-8131-68E3B7F5D480}" dt="2022-02-03T10:10:59.215" v="1243" actId="6549"/>
          <ac:spMkLst>
            <pc:docMk/>
            <pc:sldMk cId="2003198563" sldId="428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10:39.001" v="1241" actId="20577"/>
          <ac:spMkLst>
            <pc:docMk/>
            <pc:sldMk cId="2003198563" sldId="428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10:56.788" v="1242"/>
          <ac:spMkLst>
            <pc:docMk/>
            <pc:sldMk cId="2003198563" sldId="428"/>
            <ac:spMk id="17" creationId="{7EE7B1FE-0BA4-45BA-965A-3F486F82A9C7}"/>
          </ac:spMkLst>
        </pc:spChg>
        <pc:spChg chg="mod">
          <ac:chgData name="Koen Bloemen" userId="447f0492-cc8a-4746-b5f7-b4ca989fab28" providerId="ADAL" clId="{8C12BA48-3300-4651-8131-68E3B7F5D480}" dt="2022-02-03T10:11:03.017" v="1244" actId="1076"/>
          <ac:spMkLst>
            <pc:docMk/>
            <pc:sldMk cId="2003198563" sldId="428"/>
            <ac:spMk id="18" creationId="{7C699DE9-4FED-4E45-A9A9-954C6587FB15}"/>
          </ac:spMkLst>
        </pc:spChg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2960547218" sldId="429"/>
        </pc:sldMkLst>
      </pc:sldChg>
      <pc:sldChg chg="modSp add mod ord">
        <pc:chgData name="Koen Bloemen" userId="447f0492-cc8a-4746-b5f7-b4ca989fab28" providerId="ADAL" clId="{8C12BA48-3300-4651-8131-68E3B7F5D480}" dt="2022-02-03T10:15:59.937" v="1550"/>
        <pc:sldMkLst>
          <pc:docMk/>
          <pc:sldMk cId="3655059889" sldId="429"/>
        </pc:sldMkLst>
        <pc:spChg chg="mod">
          <ac:chgData name="Koen Bloemen" userId="447f0492-cc8a-4746-b5f7-b4ca989fab28" providerId="ADAL" clId="{8C12BA48-3300-4651-8131-68E3B7F5D480}" dt="2022-02-03T10:15:59.937" v="1550"/>
          <ac:spMkLst>
            <pc:docMk/>
            <pc:sldMk cId="3655059889" sldId="429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11:55.283" v="1251"/>
          <ac:spMkLst>
            <pc:docMk/>
            <pc:sldMk cId="3655059889" sldId="429"/>
            <ac:spMk id="3" creationId="{920CB25B-4978-5E45-9846-BFC36DFE19DD}"/>
          </ac:spMkLst>
        </pc:spChg>
      </pc:sldChg>
      <pc:sldChg chg="modSp add mod ord">
        <pc:chgData name="Koen Bloemen" userId="447f0492-cc8a-4746-b5f7-b4ca989fab28" providerId="ADAL" clId="{8C12BA48-3300-4651-8131-68E3B7F5D480}" dt="2022-02-03T10:20:09.370" v="1658" actId="1076"/>
        <pc:sldMkLst>
          <pc:docMk/>
          <pc:sldMk cId="1625814549" sldId="430"/>
        </pc:sldMkLst>
        <pc:spChg chg="mod">
          <ac:chgData name="Koen Bloemen" userId="447f0492-cc8a-4746-b5f7-b4ca989fab28" providerId="ADAL" clId="{8C12BA48-3300-4651-8131-68E3B7F5D480}" dt="2022-02-03T10:19:06.868" v="1627" actId="403"/>
          <ac:spMkLst>
            <pc:docMk/>
            <pc:sldMk cId="1625814549" sldId="430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17:35.029" v="1594" actId="20577"/>
          <ac:spMkLst>
            <pc:docMk/>
            <pc:sldMk cId="1625814549" sldId="430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19:40.314" v="1651" actId="20577"/>
          <ac:spMkLst>
            <pc:docMk/>
            <pc:sldMk cId="1625814549" sldId="430"/>
            <ac:spMk id="16" creationId="{950B79D0-D873-4308-B348-3E028D17DAE5}"/>
          </ac:spMkLst>
        </pc:spChg>
        <pc:spChg chg="mod">
          <ac:chgData name="Koen Bloemen" userId="447f0492-cc8a-4746-b5f7-b4ca989fab28" providerId="ADAL" clId="{8C12BA48-3300-4651-8131-68E3B7F5D480}" dt="2022-02-03T10:19:57.643" v="1655" actId="1076"/>
          <ac:spMkLst>
            <pc:docMk/>
            <pc:sldMk cId="1625814549" sldId="430"/>
            <ac:spMk id="17" creationId="{7EE7B1FE-0BA4-45BA-965A-3F486F82A9C7}"/>
          </ac:spMkLst>
        </pc:spChg>
        <pc:spChg chg="mod">
          <ac:chgData name="Koen Bloemen" userId="447f0492-cc8a-4746-b5f7-b4ca989fab28" providerId="ADAL" clId="{8C12BA48-3300-4651-8131-68E3B7F5D480}" dt="2022-02-03T10:20:09.370" v="1658" actId="1076"/>
          <ac:spMkLst>
            <pc:docMk/>
            <pc:sldMk cId="1625814549" sldId="430"/>
            <ac:spMk id="18" creationId="{7C699DE9-4FED-4E45-A9A9-954C6587FB15}"/>
          </ac:spMkLst>
        </pc:spChg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3463310396" sldId="430"/>
        </pc:sldMkLst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1872902467" sldId="431"/>
        </pc:sldMkLst>
      </pc:sldChg>
      <pc:sldChg chg="modSp add mod">
        <pc:chgData name="Koen Bloemen" userId="447f0492-cc8a-4746-b5f7-b4ca989fab28" providerId="ADAL" clId="{8C12BA48-3300-4651-8131-68E3B7F5D480}" dt="2022-02-03T10:21:49.680" v="1731" actId="20577"/>
        <pc:sldMkLst>
          <pc:docMk/>
          <pc:sldMk cId="3615643073" sldId="431"/>
        </pc:sldMkLst>
        <pc:spChg chg="mod">
          <ac:chgData name="Koen Bloemen" userId="447f0492-cc8a-4746-b5f7-b4ca989fab28" providerId="ADAL" clId="{8C12BA48-3300-4651-8131-68E3B7F5D480}" dt="2022-02-03T10:21:38.124" v="1728" actId="20577"/>
          <ac:spMkLst>
            <pc:docMk/>
            <pc:sldMk cId="3615643073" sldId="431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20:21.667" v="1664" actId="20577"/>
          <ac:spMkLst>
            <pc:docMk/>
            <pc:sldMk cId="3615643073" sldId="431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21:21.430" v="1725" actId="20577"/>
          <ac:spMkLst>
            <pc:docMk/>
            <pc:sldMk cId="3615643073" sldId="431"/>
            <ac:spMk id="16" creationId="{950B79D0-D873-4308-B348-3E028D17DAE5}"/>
          </ac:spMkLst>
        </pc:spChg>
        <pc:spChg chg="mod">
          <ac:chgData name="Koen Bloemen" userId="447f0492-cc8a-4746-b5f7-b4ca989fab28" providerId="ADAL" clId="{8C12BA48-3300-4651-8131-68E3B7F5D480}" dt="2022-02-03T10:21:33.167" v="1726"/>
          <ac:spMkLst>
            <pc:docMk/>
            <pc:sldMk cId="3615643073" sldId="431"/>
            <ac:spMk id="17" creationId="{7EE7B1FE-0BA4-45BA-965A-3F486F82A9C7}"/>
          </ac:spMkLst>
        </pc:spChg>
        <pc:spChg chg="mod">
          <ac:chgData name="Koen Bloemen" userId="447f0492-cc8a-4746-b5f7-b4ca989fab28" providerId="ADAL" clId="{8C12BA48-3300-4651-8131-68E3B7F5D480}" dt="2022-02-03T10:21:49.680" v="1731" actId="20577"/>
          <ac:spMkLst>
            <pc:docMk/>
            <pc:sldMk cId="3615643073" sldId="431"/>
            <ac:spMk id="18" creationId="{7C699DE9-4FED-4E45-A9A9-954C6587FB15}"/>
          </ac:spMkLst>
        </pc:spChg>
      </pc:sldChg>
      <pc:sldChg chg="addSp delSp modSp add mod ord">
        <pc:chgData name="Koen Bloemen" userId="447f0492-cc8a-4746-b5f7-b4ca989fab28" providerId="ADAL" clId="{8C12BA48-3300-4651-8131-68E3B7F5D480}" dt="2022-02-03T10:48:29.075" v="1970" actId="13926"/>
        <pc:sldMkLst>
          <pc:docMk/>
          <pc:sldMk cId="405478043" sldId="432"/>
        </pc:sldMkLst>
        <pc:spChg chg="mod">
          <ac:chgData name="Koen Bloemen" userId="447f0492-cc8a-4746-b5f7-b4ca989fab28" providerId="ADAL" clId="{8C12BA48-3300-4651-8131-68E3B7F5D480}" dt="2022-02-03T10:48:29.075" v="1970" actId="13926"/>
          <ac:spMkLst>
            <pc:docMk/>
            <pc:sldMk cId="405478043" sldId="432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22:40.790" v="1737"/>
          <ac:spMkLst>
            <pc:docMk/>
            <pc:sldMk cId="405478043" sldId="432"/>
            <ac:spMk id="3" creationId="{920CB25B-4978-5E45-9846-BFC36DFE19DD}"/>
          </ac:spMkLst>
        </pc:spChg>
        <pc:graphicFrameChg chg="add del mod modGraphic">
          <ac:chgData name="Koen Bloemen" userId="447f0492-cc8a-4746-b5f7-b4ca989fab28" providerId="ADAL" clId="{8C12BA48-3300-4651-8131-68E3B7F5D480}" dt="2022-02-03T10:38:15.871" v="1773" actId="21"/>
          <ac:graphicFrameMkLst>
            <pc:docMk/>
            <pc:sldMk cId="405478043" sldId="432"/>
            <ac:graphicFrameMk id="4" creationId="{3A736024-A8F0-488F-AA81-822656060574}"/>
          </ac:graphicFrameMkLst>
        </pc:graphicFrameChg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1542179365" sldId="432"/>
        </pc:sldMkLst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517497706" sldId="433"/>
        </pc:sldMkLst>
      </pc:sldChg>
      <pc:sldChg chg="addSp delSp modSp add mod">
        <pc:chgData name="Koen Bloemen" userId="447f0492-cc8a-4746-b5f7-b4ca989fab28" providerId="ADAL" clId="{8C12BA48-3300-4651-8131-68E3B7F5D480}" dt="2022-02-03T10:40:52.250" v="1811" actId="14734"/>
        <pc:sldMkLst>
          <pc:docMk/>
          <pc:sldMk cId="1510286723" sldId="433"/>
        </pc:sldMkLst>
        <pc:spChg chg="del">
          <ac:chgData name="Koen Bloemen" userId="447f0492-cc8a-4746-b5f7-b4ca989fab28" providerId="ADAL" clId="{8C12BA48-3300-4651-8131-68E3B7F5D480}" dt="2022-02-03T10:38:21.709" v="1775" actId="478"/>
          <ac:spMkLst>
            <pc:docMk/>
            <pc:sldMk cId="1510286723" sldId="433"/>
            <ac:spMk id="2" creationId="{67BF6461-DBF1-6842-93CF-95BB7CFAD539}"/>
          </ac:spMkLst>
        </pc:spChg>
        <pc:spChg chg="add del mod">
          <ac:chgData name="Koen Bloemen" userId="447f0492-cc8a-4746-b5f7-b4ca989fab28" providerId="ADAL" clId="{8C12BA48-3300-4651-8131-68E3B7F5D480}" dt="2022-02-03T10:38:25.055" v="1776" actId="478"/>
          <ac:spMkLst>
            <pc:docMk/>
            <pc:sldMk cId="1510286723" sldId="433"/>
            <ac:spMk id="5" creationId="{F5A48978-4FD7-496F-B1A3-5BA72142B6A1}"/>
          </ac:spMkLst>
        </pc:spChg>
        <pc:graphicFrameChg chg="add mod modGraphic">
          <ac:chgData name="Koen Bloemen" userId="447f0492-cc8a-4746-b5f7-b4ca989fab28" providerId="ADAL" clId="{8C12BA48-3300-4651-8131-68E3B7F5D480}" dt="2022-02-03T10:40:52.250" v="1811" actId="14734"/>
          <ac:graphicFrameMkLst>
            <pc:docMk/>
            <pc:sldMk cId="1510286723" sldId="433"/>
            <ac:graphicFrameMk id="12" creationId="{5CB9815B-99A3-493A-ACBD-260033FECCD6}"/>
          </ac:graphicFrameMkLst>
        </pc:graphicFrameChg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859430733" sldId="434"/>
        </pc:sldMkLst>
      </pc:sldChg>
      <pc:sldChg chg="delSp modSp add mod ord">
        <pc:chgData name="Koen Bloemen" userId="447f0492-cc8a-4746-b5f7-b4ca989fab28" providerId="ADAL" clId="{8C12BA48-3300-4651-8131-68E3B7F5D480}" dt="2022-02-03T10:44:11.863" v="1871" actId="20577"/>
        <pc:sldMkLst>
          <pc:docMk/>
          <pc:sldMk cId="2200531158" sldId="434"/>
        </pc:sldMkLst>
        <pc:spChg chg="mod">
          <ac:chgData name="Koen Bloemen" userId="447f0492-cc8a-4746-b5f7-b4ca989fab28" providerId="ADAL" clId="{8C12BA48-3300-4651-8131-68E3B7F5D480}" dt="2022-02-03T10:43:22.306" v="1844" actId="20577"/>
          <ac:spMkLst>
            <pc:docMk/>
            <pc:sldMk cId="2200531158" sldId="434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41:48.796" v="1815"/>
          <ac:spMkLst>
            <pc:docMk/>
            <pc:sldMk cId="2200531158" sldId="434"/>
            <ac:spMk id="3" creationId="{920CB25B-4978-5E45-9846-BFC36DFE19DD}"/>
          </ac:spMkLst>
        </pc:spChg>
        <pc:spChg chg="del">
          <ac:chgData name="Koen Bloemen" userId="447f0492-cc8a-4746-b5f7-b4ca989fab28" providerId="ADAL" clId="{8C12BA48-3300-4651-8131-68E3B7F5D480}" dt="2022-02-03T10:42:04.576" v="1818" actId="478"/>
          <ac:spMkLst>
            <pc:docMk/>
            <pc:sldMk cId="2200531158" sldId="434"/>
            <ac:spMk id="12" creationId="{2B77714E-94BA-4BAA-9E70-57F8C3F8DB86}"/>
          </ac:spMkLst>
        </pc:spChg>
        <pc:spChg chg="del">
          <ac:chgData name="Koen Bloemen" userId="447f0492-cc8a-4746-b5f7-b4ca989fab28" providerId="ADAL" clId="{8C12BA48-3300-4651-8131-68E3B7F5D480}" dt="2022-02-03T10:42:05.517" v="1819" actId="478"/>
          <ac:spMkLst>
            <pc:docMk/>
            <pc:sldMk cId="2200531158" sldId="434"/>
            <ac:spMk id="16" creationId="{950B79D0-D873-4308-B348-3E028D17DAE5}"/>
          </ac:spMkLst>
        </pc:spChg>
        <pc:spChg chg="mod">
          <ac:chgData name="Koen Bloemen" userId="447f0492-cc8a-4746-b5f7-b4ca989fab28" providerId="ADAL" clId="{8C12BA48-3300-4651-8131-68E3B7F5D480}" dt="2022-02-03T10:44:11.863" v="1871" actId="20577"/>
          <ac:spMkLst>
            <pc:docMk/>
            <pc:sldMk cId="2200531158" sldId="434"/>
            <ac:spMk id="17" creationId="{7EE7B1FE-0BA4-45BA-965A-3F486F82A9C7}"/>
          </ac:spMkLst>
        </pc:spChg>
        <pc:spChg chg="del">
          <ac:chgData name="Koen Bloemen" userId="447f0492-cc8a-4746-b5f7-b4ca989fab28" providerId="ADAL" clId="{8C12BA48-3300-4651-8131-68E3B7F5D480}" dt="2022-02-03T10:42:03.578" v="1817" actId="478"/>
          <ac:spMkLst>
            <pc:docMk/>
            <pc:sldMk cId="2200531158" sldId="434"/>
            <ac:spMk id="18" creationId="{7C699DE9-4FED-4E45-A9A9-954C6587FB15}"/>
          </ac:spMkLst>
        </pc:spChg>
      </pc:sldChg>
      <pc:sldChg chg="addSp delSp modSp add mod ord">
        <pc:chgData name="Koen Bloemen" userId="447f0492-cc8a-4746-b5f7-b4ca989fab28" providerId="ADAL" clId="{8C12BA48-3300-4651-8131-68E3B7F5D480}" dt="2022-02-03T10:46:20.397" v="1922"/>
        <pc:sldMkLst>
          <pc:docMk/>
          <pc:sldMk cId="1346688246" sldId="435"/>
        </pc:sldMkLst>
        <pc:spChg chg="mod">
          <ac:chgData name="Koen Bloemen" userId="447f0492-cc8a-4746-b5f7-b4ca989fab28" providerId="ADAL" clId="{8C12BA48-3300-4651-8131-68E3B7F5D480}" dt="2022-02-03T10:46:09.363" v="1919" actId="6549"/>
          <ac:spMkLst>
            <pc:docMk/>
            <pc:sldMk cId="1346688246" sldId="435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44:55.019" v="1875"/>
          <ac:spMkLst>
            <pc:docMk/>
            <pc:sldMk cId="1346688246" sldId="435"/>
            <ac:spMk id="3" creationId="{920CB25B-4978-5E45-9846-BFC36DFE19DD}"/>
          </ac:spMkLst>
        </pc:spChg>
        <pc:spChg chg="del">
          <ac:chgData name="Koen Bloemen" userId="447f0492-cc8a-4746-b5f7-b4ca989fab28" providerId="ADAL" clId="{8C12BA48-3300-4651-8131-68E3B7F5D480}" dt="2022-02-03T10:45:39.458" v="1903" actId="478"/>
          <ac:spMkLst>
            <pc:docMk/>
            <pc:sldMk cId="1346688246" sldId="435"/>
            <ac:spMk id="12" creationId="{2B77714E-94BA-4BAA-9E70-57F8C3F8DB86}"/>
          </ac:spMkLst>
        </pc:spChg>
        <pc:spChg chg="add mod">
          <ac:chgData name="Koen Bloemen" userId="447f0492-cc8a-4746-b5f7-b4ca989fab28" providerId="ADAL" clId="{8C12BA48-3300-4651-8131-68E3B7F5D480}" dt="2022-02-03T10:46:20.397" v="1922"/>
          <ac:spMkLst>
            <pc:docMk/>
            <pc:sldMk cId="1346688246" sldId="435"/>
            <ac:spMk id="13" creationId="{58D12E80-2BB4-456F-92C7-C49BCBA65C5B}"/>
          </ac:spMkLst>
        </pc:spChg>
        <pc:spChg chg="mod">
          <ac:chgData name="Koen Bloemen" userId="447f0492-cc8a-4746-b5f7-b4ca989fab28" providerId="ADAL" clId="{8C12BA48-3300-4651-8131-68E3B7F5D480}" dt="2022-02-03T10:46:01.396" v="1917" actId="20577"/>
          <ac:spMkLst>
            <pc:docMk/>
            <pc:sldMk cId="1346688246" sldId="435"/>
            <ac:spMk id="16" creationId="{950B79D0-D873-4308-B348-3E028D17DAE5}"/>
          </ac:spMkLst>
        </pc:spChg>
        <pc:spChg chg="del">
          <ac:chgData name="Koen Bloemen" userId="447f0492-cc8a-4746-b5f7-b4ca989fab28" providerId="ADAL" clId="{8C12BA48-3300-4651-8131-68E3B7F5D480}" dt="2022-02-03T10:45:37.984" v="1902" actId="478"/>
          <ac:spMkLst>
            <pc:docMk/>
            <pc:sldMk cId="1346688246" sldId="435"/>
            <ac:spMk id="17" creationId="{7EE7B1FE-0BA4-45BA-965A-3F486F82A9C7}"/>
          </ac:spMkLst>
        </pc:spChg>
        <pc:spChg chg="del">
          <ac:chgData name="Koen Bloemen" userId="447f0492-cc8a-4746-b5f7-b4ca989fab28" providerId="ADAL" clId="{8C12BA48-3300-4651-8131-68E3B7F5D480}" dt="2022-02-03T10:45:37.180" v="1901" actId="478"/>
          <ac:spMkLst>
            <pc:docMk/>
            <pc:sldMk cId="1346688246" sldId="435"/>
            <ac:spMk id="18" creationId="{7C699DE9-4FED-4E45-A9A9-954C6587FB15}"/>
          </ac:spMkLst>
        </pc:spChg>
      </pc:sldChg>
      <pc:sldChg chg="modSp add mod ord">
        <pc:chgData name="Koen Bloemen" userId="447f0492-cc8a-4746-b5f7-b4ca989fab28" providerId="ADAL" clId="{8C12BA48-3300-4651-8131-68E3B7F5D480}" dt="2022-02-03T10:48:22.842" v="1969" actId="13926"/>
        <pc:sldMkLst>
          <pc:docMk/>
          <pc:sldMk cId="738624101" sldId="436"/>
        </pc:sldMkLst>
        <pc:spChg chg="mod">
          <ac:chgData name="Koen Bloemen" userId="447f0492-cc8a-4746-b5f7-b4ca989fab28" providerId="ADAL" clId="{8C12BA48-3300-4651-8131-68E3B7F5D480}" dt="2022-02-03T10:48:22.842" v="1969" actId="13926"/>
          <ac:spMkLst>
            <pc:docMk/>
            <pc:sldMk cId="738624101" sldId="436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47:43.148" v="1929" actId="20577"/>
          <ac:spMkLst>
            <pc:docMk/>
            <pc:sldMk cId="738624101" sldId="436"/>
            <ac:spMk id="3" creationId="{920CB25B-4978-5E45-9846-BFC36DFE19DD}"/>
          </ac:spMkLst>
        </pc:spChg>
      </pc:sldChg>
      <pc:sldChg chg="del">
        <pc:chgData name="Koen Bloemen" userId="447f0492-cc8a-4746-b5f7-b4ca989fab28" providerId="ADAL" clId="{8C12BA48-3300-4651-8131-68E3B7F5D480}" dt="2022-02-03T09:15:40.622" v="247" actId="18676"/>
        <pc:sldMkLst>
          <pc:docMk/>
          <pc:sldMk cId="3717689526" sldId="436"/>
        </pc:sldMkLst>
      </pc:sldChg>
      <pc:sldChg chg="modSp add mod ord">
        <pc:chgData name="Koen Bloemen" userId="447f0492-cc8a-4746-b5f7-b4ca989fab28" providerId="ADAL" clId="{8C12BA48-3300-4651-8131-68E3B7F5D480}" dt="2022-02-03T10:51:06.337" v="1991" actId="1076"/>
        <pc:sldMkLst>
          <pc:docMk/>
          <pc:sldMk cId="2053370781" sldId="437"/>
        </pc:sldMkLst>
        <pc:spChg chg="mod">
          <ac:chgData name="Koen Bloemen" userId="447f0492-cc8a-4746-b5f7-b4ca989fab28" providerId="ADAL" clId="{8C12BA48-3300-4651-8131-68E3B7F5D480}" dt="2022-02-03T10:49:20.746" v="1977" actId="20577"/>
          <ac:spMkLst>
            <pc:docMk/>
            <pc:sldMk cId="2053370781" sldId="437"/>
            <ac:spMk id="3" creationId="{920CB25B-4978-5E45-9846-BFC36DFE19DD}"/>
          </ac:spMkLst>
        </pc:spChg>
        <pc:graphicFrameChg chg="mod modGraphic">
          <ac:chgData name="Koen Bloemen" userId="447f0492-cc8a-4746-b5f7-b4ca989fab28" providerId="ADAL" clId="{8C12BA48-3300-4651-8131-68E3B7F5D480}" dt="2022-02-03T10:51:06.337" v="1991" actId="1076"/>
          <ac:graphicFrameMkLst>
            <pc:docMk/>
            <pc:sldMk cId="2053370781" sldId="437"/>
            <ac:graphicFrameMk id="12" creationId="{5CB9815B-99A3-493A-ACBD-260033FECCD6}"/>
          </ac:graphicFrameMkLst>
        </pc:graphicFrameChg>
      </pc:sldChg>
      <pc:sldChg chg="modSp add mod ord">
        <pc:chgData name="Koen Bloemen" userId="447f0492-cc8a-4746-b5f7-b4ca989fab28" providerId="ADAL" clId="{8C12BA48-3300-4651-8131-68E3B7F5D480}" dt="2022-02-03T10:53:22.058" v="2150" actId="6549"/>
        <pc:sldMkLst>
          <pc:docMk/>
          <pc:sldMk cId="2932774509" sldId="438"/>
        </pc:sldMkLst>
        <pc:spChg chg="mod">
          <ac:chgData name="Koen Bloemen" userId="447f0492-cc8a-4746-b5f7-b4ca989fab28" providerId="ADAL" clId="{8C12BA48-3300-4651-8131-68E3B7F5D480}" dt="2022-02-03T10:53:22.058" v="2150" actId="6549"/>
          <ac:spMkLst>
            <pc:docMk/>
            <pc:sldMk cId="2932774509" sldId="438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52:00.089" v="2034" actId="20577"/>
          <ac:spMkLst>
            <pc:docMk/>
            <pc:sldMk cId="2932774509" sldId="438"/>
            <ac:spMk id="3" creationId="{920CB25B-4978-5E45-9846-BFC36DFE19DD}"/>
          </ac:spMkLst>
        </pc:spChg>
        <pc:spChg chg="mod">
          <ac:chgData name="Koen Bloemen" userId="447f0492-cc8a-4746-b5f7-b4ca989fab28" providerId="ADAL" clId="{8C12BA48-3300-4651-8131-68E3B7F5D480}" dt="2022-02-03T10:52:50.066" v="2096" actId="255"/>
          <ac:spMkLst>
            <pc:docMk/>
            <pc:sldMk cId="2932774509" sldId="438"/>
            <ac:spMk id="17" creationId="{7EE7B1FE-0BA4-45BA-965A-3F486F82A9C7}"/>
          </ac:spMkLst>
        </pc:spChg>
      </pc:sldChg>
      <pc:sldChg chg="addSp delSp modSp add mod">
        <pc:chgData name="Koen Bloemen" userId="447f0492-cc8a-4746-b5f7-b4ca989fab28" providerId="ADAL" clId="{8C12BA48-3300-4651-8131-68E3B7F5D480}" dt="2022-02-03T10:54:14.066" v="2193" actId="20577"/>
        <pc:sldMkLst>
          <pc:docMk/>
          <pc:sldMk cId="2889547347" sldId="439"/>
        </pc:sldMkLst>
        <pc:spChg chg="del">
          <ac:chgData name="Koen Bloemen" userId="447f0492-cc8a-4746-b5f7-b4ca989fab28" providerId="ADAL" clId="{8C12BA48-3300-4651-8131-68E3B7F5D480}" dt="2022-02-03T10:53:39.966" v="2157" actId="478"/>
          <ac:spMkLst>
            <pc:docMk/>
            <pc:sldMk cId="2889547347" sldId="439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53:36.735" v="2156" actId="20577"/>
          <ac:spMkLst>
            <pc:docMk/>
            <pc:sldMk cId="2889547347" sldId="439"/>
            <ac:spMk id="3" creationId="{920CB25B-4978-5E45-9846-BFC36DFE19DD}"/>
          </ac:spMkLst>
        </pc:spChg>
        <pc:spChg chg="add del mod">
          <ac:chgData name="Koen Bloemen" userId="447f0492-cc8a-4746-b5f7-b4ca989fab28" providerId="ADAL" clId="{8C12BA48-3300-4651-8131-68E3B7F5D480}" dt="2022-02-03T10:53:45.546" v="2160" actId="478"/>
          <ac:spMkLst>
            <pc:docMk/>
            <pc:sldMk cId="2889547347" sldId="439"/>
            <ac:spMk id="5" creationId="{75CC2898-C2C3-4583-88F6-D8F4AA2672E9}"/>
          </ac:spMkLst>
        </pc:spChg>
        <pc:spChg chg="add del">
          <ac:chgData name="Koen Bloemen" userId="447f0492-cc8a-4746-b5f7-b4ca989fab28" providerId="ADAL" clId="{8C12BA48-3300-4651-8131-68E3B7F5D480}" dt="2022-02-03T10:53:43.407" v="2159" actId="478"/>
          <ac:spMkLst>
            <pc:docMk/>
            <pc:sldMk cId="2889547347" sldId="439"/>
            <ac:spMk id="11" creationId="{AA1750A9-4220-BA4E-8A8F-85061C20738A}"/>
          </ac:spMkLst>
        </pc:spChg>
        <pc:spChg chg="mod">
          <ac:chgData name="Koen Bloemen" userId="447f0492-cc8a-4746-b5f7-b4ca989fab28" providerId="ADAL" clId="{8C12BA48-3300-4651-8131-68E3B7F5D480}" dt="2022-02-03T10:54:14.066" v="2193" actId="20577"/>
          <ac:spMkLst>
            <pc:docMk/>
            <pc:sldMk cId="2889547347" sldId="439"/>
            <ac:spMk id="17" creationId="{7EE7B1FE-0BA4-45BA-965A-3F486F82A9C7}"/>
          </ac:spMkLst>
        </pc:spChg>
      </pc:sldChg>
      <pc:sldChg chg="modSp add mod ord">
        <pc:chgData name="Koen Bloemen" userId="447f0492-cc8a-4746-b5f7-b4ca989fab28" providerId="ADAL" clId="{8C12BA48-3300-4651-8131-68E3B7F5D480}" dt="2022-02-03T10:55:45.208" v="2260" actId="20577"/>
        <pc:sldMkLst>
          <pc:docMk/>
          <pc:sldMk cId="3046852751" sldId="440"/>
        </pc:sldMkLst>
        <pc:spChg chg="mod">
          <ac:chgData name="Koen Bloemen" userId="447f0492-cc8a-4746-b5f7-b4ca989fab28" providerId="ADAL" clId="{8C12BA48-3300-4651-8131-68E3B7F5D480}" dt="2022-02-03T10:55:45.208" v="2260" actId="20577"/>
          <ac:spMkLst>
            <pc:docMk/>
            <pc:sldMk cId="3046852751" sldId="440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0:54:48.786" v="2212" actId="20577"/>
          <ac:spMkLst>
            <pc:docMk/>
            <pc:sldMk cId="3046852751" sldId="440"/>
            <ac:spMk id="3" creationId="{920CB25B-4978-5E45-9846-BFC36DFE19DD}"/>
          </ac:spMkLst>
        </pc:spChg>
      </pc:sldChg>
      <pc:sldChg chg="addSp delSp modSp add mod">
        <pc:chgData name="Koen Bloemen" userId="447f0492-cc8a-4746-b5f7-b4ca989fab28" providerId="ADAL" clId="{8C12BA48-3300-4651-8131-68E3B7F5D480}" dt="2022-02-03T11:00:56.466" v="2380" actId="14100"/>
        <pc:sldMkLst>
          <pc:docMk/>
          <pc:sldMk cId="3351788843" sldId="441"/>
        </pc:sldMkLst>
        <pc:spChg chg="del">
          <ac:chgData name="Koen Bloemen" userId="447f0492-cc8a-4746-b5f7-b4ca989fab28" providerId="ADAL" clId="{8C12BA48-3300-4651-8131-68E3B7F5D480}" dt="2022-02-03T10:57:02.325" v="2274" actId="478"/>
          <ac:spMkLst>
            <pc:docMk/>
            <pc:sldMk cId="3351788843" sldId="441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1:00:56.466" v="2380" actId="14100"/>
          <ac:spMkLst>
            <pc:docMk/>
            <pc:sldMk cId="3351788843" sldId="441"/>
            <ac:spMk id="3" creationId="{920CB25B-4978-5E45-9846-BFC36DFE19DD}"/>
          </ac:spMkLst>
        </pc:spChg>
        <pc:spChg chg="add del mod">
          <ac:chgData name="Koen Bloemen" userId="447f0492-cc8a-4746-b5f7-b4ca989fab28" providerId="ADAL" clId="{8C12BA48-3300-4651-8131-68E3B7F5D480}" dt="2022-02-03T10:57:08.248" v="2277" actId="478"/>
          <ac:spMkLst>
            <pc:docMk/>
            <pc:sldMk cId="3351788843" sldId="441"/>
            <ac:spMk id="5" creationId="{93CCAACD-B5FC-414E-98CB-DE69E1679596}"/>
          </ac:spMkLst>
        </pc:spChg>
        <pc:spChg chg="add del">
          <ac:chgData name="Koen Bloemen" userId="447f0492-cc8a-4746-b5f7-b4ca989fab28" providerId="ADAL" clId="{8C12BA48-3300-4651-8131-68E3B7F5D480}" dt="2022-02-03T10:57:05.860" v="2276" actId="478"/>
          <ac:spMkLst>
            <pc:docMk/>
            <pc:sldMk cId="3351788843" sldId="441"/>
            <ac:spMk id="11" creationId="{AA1750A9-4220-BA4E-8A8F-85061C20738A}"/>
          </ac:spMkLst>
        </pc:spChg>
        <pc:picChg chg="add mod">
          <ac:chgData name="Koen Bloemen" userId="447f0492-cc8a-4746-b5f7-b4ca989fab28" providerId="ADAL" clId="{8C12BA48-3300-4651-8131-68E3B7F5D480}" dt="2022-02-03T10:57:12.146" v="2279" actId="1076"/>
          <ac:picMkLst>
            <pc:docMk/>
            <pc:sldMk cId="3351788843" sldId="441"/>
            <ac:picMk id="8" creationId="{DEDCA352-4BA4-4D6F-91D9-54E858789432}"/>
          </ac:picMkLst>
        </pc:picChg>
      </pc:sldChg>
      <pc:sldChg chg="addSp delSp modSp add mod">
        <pc:chgData name="Koen Bloemen" userId="447f0492-cc8a-4746-b5f7-b4ca989fab28" providerId="ADAL" clId="{8C12BA48-3300-4651-8131-68E3B7F5D480}" dt="2022-02-03T11:00:50.178" v="2378" actId="14100"/>
        <pc:sldMkLst>
          <pc:docMk/>
          <pc:sldMk cId="3371445226" sldId="442"/>
        </pc:sldMkLst>
        <pc:spChg chg="mod">
          <ac:chgData name="Koen Bloemen" userId="447f0492-cc8a-4746-b5f7-b4ca989fab28" providerId="ADAL" clId="{8C12BA48-3300-4651-8131-68E3B7F5D480}" dt="2022-02-03T11:00:50.178" v="2378" actId="14100"/>
          <ac:spMkLst>
            <pc:docMk/>
            <pc:sldMk cId="3371445226" sldId="442"/>
            <ac:spMk id="3" creationId="{920CB25B-4978-5E45-9846-BFC36DFE19DD}"/>
          </ac:spMkLst>
        </pc:spChg>
        <pc:picChg chg="add mod">
          <ac:chgData name="Koen Bloemen" userId="447f0492-cc8a-4746-b5f7-b4ca989fab28" providerId="ADAL" clId="{8C12BA48-3300-4651-8131-68E3B7F5D480}" dt="2022-02-03T10:57:46.988" v="2285" actId="1076"/>
          <ac:picMkLst>
            <pc:docMk/>
            <pc:sldMk cId="3371445226" sldId="442"/>
            <ac:picMk id="4" creationId="{768B9155-E310-494D-8EAD-1D517A514225}"/>
          </ac:picMkLst>
        </pc:picChg>
        <pc:picChg chg="del">
          <ac:chgData name="Koen Bloemen" userId="447f0492-cc8a-4746-b5f7-b4ca989fab28" providerId="ADAL" clId="{8C12BA48-3300-4651-8131-68E3B7F5D480}" dt="2022-02-03T10:57:35.803" v="2283" actId="478"/>
          <ac:picMkLst>
            <pc:docMk/>
            <pc:sldMk cId="3371445226" sldId="442"/>
            <ac:picMk id="8" creationId="{DEDCA352-4BA4-4D6F-91D9-54E858789432}"/>
          </ac:picMkLst>
        </pc:picChg>
      </pc:sldChg>
      <pc:sldChg chg="addSp delSp modSp add mod ord">
        <pc:chgData name="Koen Bloemen" userId="447f0492-cc8a-4746-b5f7-b4ca989fab28" providerId="ADAL" clId="{8C12BA48-3300-4651-8131-68E3B7F5D480}" dt="2022-02-03T11:01:21.397" v="2385" actId="478"/>
        <pc:sldMkLst>
          <pc:docMk/>
          <pc:sldMk cId="1731752512" sldId="443"/>
        </pc:sldMkLst>
        <pc:spChg chg="mod">
          <ac:chgData name="Koen Bloemen" userId="447f0492-cc8a-4746-b5f7-b4ca989fab28" providerId="ADAL" clId="{8C12BA48-3300-4651-8131-68E3B7F5D480}" dt="2022-02-03T11:00:23.149" v="2374" actId="15"/>
          <ac:spMkLst>
            <pc:docMk/>
            <pc:sldMk cId="1731752512" sldId="443"/>
            <ac:spMk id="2" creationId="{67BF6461-DBF1-6842-93CF-95BB7CFAD539}"/>
          </ac:spMkLst>
        </pc:spChg>
        <pc:spChg chg="mod">
          <ac:chgData name="Koen Bloemen" userId="447f0492-cc8a-4746-b5f7-b4ca989fab28" providerId="ADAL" clId="{8C12BA48-3300-4651-8131-68E3B7F5D480}" dt="2022-02-03T11:01:00.517" v="2382" actId="14100"/>
          <ac:spMkLst>
            <pc:docMk/>
            <pc:sldMk cId="1731752512" sldId="443"/>
            <ac:spMk id="3" creationId="{920CB25B-4978-5E45-9846-BFC36DFE19DD}"/>
          </ac:spMkLst>
        </pc:spChg>
        <pc:picChg chg="add del">
          <ac:chgData name="Koen Bloemen" userId="447f0492-cc8a-4746-b5f7-b4ca989fab28" providerId="ADAL" clId="{8C12BA48-3300-4651-8131-68E3B7F5D480}" dt="2022-02-03T11:01:21.397" v="2385" actId="478"/>
          <ac:picMkLst>
            <pc:docMk/>
            <pc:sldMk cId="1731752512" sldId="443"/>
            <ac:picMk id="5" creationId="{F1945DDF-5AA1-4FE8-84C8-1566191AF456}"/>
          </ac:picMkLst>
        </pc:picChg>
      </pc:sldChg>
    </pc:docChg>
  </pc:docChgLst>
  <pc:docChgLst>
    <pc:chgData name="Koen Bloemen" userId="447f0492-cc8a-4746-b5f7-b4ca989fab28" providerId="ADAL" clId="{43BDD71F-C105-4304-B3D7-CED3AC8802F5}"/>
    <pc:docChg chg="undo custSel modSld">
      <pc:chgData name="Koen Bloemen" userId="447f0492-cc8a-4746-b5f7-b4ca989fab28" providerId="ADAL" clId="{43BDD71F-C105-4304-B3D7-CED3AC8802F5}" dt="2023-02-26T20:37:49.865" v="78" actId="20577"/>
      <pc:docMkLst>
        <pc:docMk/>
      </pc:docMkLst>
      <pc:sldChg chg="modSp mod">
        <pc:chgData name="Koen Bloemen" userId="447f0492-cc8a-4746-b5f7-b4ca989fab28" providerId="ADAL" clId="{43BDD71F-C105-4304-B3D7-CED3AC8802F5}" dt="2023-02-26T20:31:07.499" v="14" actId="6549"/>
        <pc:sldMkLst>
          <pc:docMk/>
          <pc:sldMk cId="3118604445" sldId="390"/>
        </pc:sldMkLst>
        <pc:spChg chg="mod">
          <ac:chgData name="Koen Bloemen" userId="447f0492-cc8a-4746-b5f7-b4ca989fab28" providerId="ADAL" clId="{43BDD71F-C105-4304-B3D7-CED3AC8802F5}" dt="2023-02-26T20:31:07.499" v="14" actId="6549"/>
          <ac:spMkLst>
            <pc:docMk/>
            <pc:sldMk cId="3118604445" sldId="390"/>
            <ac:spMk id="3" creationId="{B29BE012-DC96-2749-B3A2-71F0203D8F34}"/>
          </ac:spMkLst>
        </pc:spChg>
      </pc:sldChg>
      <pc:sldChg chg="addSp delSp modSp mod">
        <pc:chgData name="Koen Bloemen" userId="447f0492-cc8a-4746-b5f7-b4ca989fab28" providerId="ADAL" clId="{43BDD71F-C105-4304-B3D7-CED3AC8802F5}" dt="2023-02-26T20:31:49.858" v="31" actId="20577"/>
        <pc:sldMkLst>
          <pc:docMk/>
          <pc:sldMk cId="1833869834" sldId="444"/>
        </pc:sldMkLst>
        <pc:spChg chg="add del mod">
          <ac:chgData name="Koen Bloemen" userId="447f0492-cc8a-4746-b5f7-b4ca989fab28" providerId="ADAL" clId="{43BDD71F-C105-4304-B3D7-CED3AC8802F5}" dt="2023-02-26T20:31:49.858" v="31" actId="20577"/>
          <ac:spMkLst>
            <pc:docMk/>
            <pc:sldMk cId="1833869834" sldId="444"/>
            <ac:spMk id="3" creationId="{B29BE012-DC96-2749-B3A2-71F0203D8F34}"/>
          </ac:spMkLst>
        </pc:spChg>
        <pc:spChg chg="add del mod">
          <ac:chgData name="Koen Bloemen" userId="447f0492-cc8a-4746-b5f7-b4ca989fab28" providerId="ADAL" clId="{43BDD71F-C105-4304-B3D7-CED3AC8802F5}" dt="2023-02-26T20:31:37.458" v="16" actId="478"/>
          <ac:spMkLst>
            <pc:docMk/>
            <pc:sldMk cId="1833869834" sldId="444"/>
            <ac:spMk id="8" creationId="{80A7EB8A-1EA7-0FE9-8060-5D3CF1FC39F5}"/>
          </ac:spMkLst>
        </pc:spChg>
      </pc:sldChg>
      <pc:sldChg chg="modSp mod">
        <pc:chgData name="Koen Bloemen" userId="447f0492-cc8a-4746-b5f7-b4ca989fab28" providerId="ADAL" clId="{43BDD71F-C105-4304-B3D7-CED3AC8802F5}" dt="2023-02-26T20:34:20.402" v="33" actId="108"/>
        <pc:sldMkLst>
          <pc:docMk/>
          <pc:sldMk cId="3166033228" sldId="449"/>
        </pc:sldMkLst>
        <pc:spChg chg="mod">
          <ac:chgData name="Koen Bloemen" userId="447f0492-cc8a-4746-b5f7-b4ca989fab28" providerId="ADAL" clId="{43BDD71F-C105-4304-B3D7-CED3AC8802F5}" dt="2023-02-26T20:34:20.402" v="33" actId="108"/>
          <ac:spMkLst>
            <pc:docMk/>
            <pc:sldMk cId="3166033228" sldId="449"/>
            <ac:spMk id="13" creationId="{F78EF0E3-2FC9-4034-BECC-BE5D987D73B3}"/>
          </ac:spMkLst>
        </pc:spChg>
      </pc:sldChg>
      <pc:sldChg chg="modSp mod">
        <pc:chgData name="Koen Bloemen" userId="447f0492-cc8a-4746-b5f7-b4ca989fab28" providerId="ADAL" clId="{43BDD71F-C105-4304-B3D7-CED3AC8802F5}" dt="2023-02-26T20:35:58.173" v="48" actId="20577"/>
        <pc:sldMkLst>
          <pc:docMk/>
          <pc:sldMk cId="3170386538" sldId="458"/>
        </pc:sldMkLst>
        <pc:spChg chg="mod">
          <ac:chgData name="Koen Bloemen" userId="447f0492-cc8a-4746-b5f7-b4ca989fab28" providerId="ADAL" clId="{43BDD71F-C105-4304-B3D7-CED3AC8802F5}" dt="2023-02-26T20:35:58.173" v="48" actId="20577"/>
          <ac:spMkLst>
            <pc:docMk/>
            <pc:sldMk cId="3170386538" sldId="458"/>
            <ac:spMk id="3" creationId="{B29BE012-DC96-2749-B3A2-71F0203D8F34}"/>
          </ac:spMkLst>
        </pc:spChg>
      </pc:sldChg>
      <pc:sldChg chg="modSp mod">
        <pc:chgData name="Koen Bloemen" userId="447f0492-cc8a-4746-b5f7-b4ca989fab28" providerId="ADAL" clId="{43BDD71F-C105-4304-B3D7-CED3AC8802F5}" dt="2023-02-26T20:37:10.840" v="63" actId="20577"/>
        <pc:sldMkLst>
          <pc:docMk/>
          <pc:sldMk cId="77649226" sldId="463"/>
        </pc:sldMkLst>
        <pc:spChg chg="mod">
          <ac:chgData name="Koen Bloemen" userId="447f0492-cc8a-4746-b5f7-b4ca989fab28" providerId="ADAL" clId="{43BDD71F-C105-4304-B3D7-CED3AC8802F5}" dt="2023-02-26T20:37:10.840" v="63" actId="20577"/>
          <ac:spMkLst>
            <pc:docMk/>
            <pc:sldMk cId="77649226" sldId="463"/>
            <ac:spMk id="3" creationId="{B29BE012-DC96-2749-B3A2-71F0203D8F34}"/>
          </ac:spMkLst>
        </pc:spChg>
      </pc:sldChg>
      <pc:sldChg chg="modSp mod">
        <pc:chgData name="Koen Bloemen" userId="447f0492-cc8a-4746-b5f7-b4ca989fab28" providerId="ADAL" clId="{43BDD71F-C105-4304-B3D7-CED3AC8802F5}" dt="2023-02-26T20:37:49.865" v="78" actId="20577"/>
        <pc:sldMkLst>
          <pc:docMk/>
          <pc:sldMk cId="271158683" sldId="465"/>
        </pc:sldMkLst>
        <pc:spChg chg="mod">
          <ac:chgData name="Koen Bloemen" userId="447f0492-cc8a-4746-b5f7-b4ca989fab28" providerId="ADAL" clId="{43BDD71F-C105-4304-B3D7-CED3AC8802F5}" dt="2023-02-26T20:37:49.865" v="78" actId="20577"/>
          <ac:spMkLst>
            <pc:docMk/>
            <pc:sldMk cId="271158683" sldId="465"/>
            <ac:spMk id="3" creationId="{B29BE012-DC96-2749-B3A2-71F0203D8F34}"/>
          </ac:spMkLst>
        </pc:spChg>
      </pc:sldChg>
    </pc:docChg>
  </pc:docChgLst>
  <pc:docChgLst>
    <pc:chgData name="Koen Bloemen" userId="447f0492-cc8a-4746-b5f7-b4ca989fab28" providerId="ADAL" clId="{09BC69A3-336D-4567-BE31-7EF964390668}"/>
    <pc:docChg chg="undo custSel addSld delSld modSld sldOrd addSection delSection modSection">
      <pc:chgData name="Koen Bloemen" userId="447f0492-cc8a-4746-b5f7-b4ca989fab28" providerId="ADAL" clId="{09BC69A3-336D-4567-BE31-7EF964390668}" dt="2022-02-08T17:47:45.204" v="2073"/>
      <pc:docMkLst>
        <pc:docMk/>
      </pc:docMkLst>
      <pc:sldChg chg="modSp mod">
        <pc:chgData name="Koen Bloemen" userId="447f0492-cc8a-4746-b5f7-b4ca989fab28" providerId="ADAL" clId="{09BC69A3-336D-4567-BE31-7EF964390668}" dt="2022-02-08T15:47:10.790" v="2053" actId="14100"/>
        <pc:sldMkLst>
          <pc:docMk/>
          <pc:sldMk cId="2634178581" sldId="387"/>
        </pc:sldMkLst>
        <pc:spChg chg="mod">
          <ac:chgData name="Koen Bloemen" userId="447f0492-cc8a-4746-b5f7-b4ca989fab28" providerId="ADAL" clId="{09BC69A3-336D-4567-BE31-7EF964390668}" dt="2022-02-08T15:47:05.760" v="2052" actId="14100"/>
          <ac:spMkLst>
            <pc:docMk/>
            <pc:sldMk cId="2634178581" sldId="387"/>
            <ac:spMk id="2" creationId="{D7E5FA01-7BED-084F-AC86-4032A7B7FDE9}"/>
          </ac:spMkLst>
        </pc:spChg>
        <pc:spChg chg="mod">
          <ac:chgData name="Koen Bloemen" userId="447f0492-cc8a-4746-b5f7-b4ca989fab28" providerId="ADAL" clId="{09BC69A3-336D-4567-BE31-7EF964390668}" dt="2022-02-08T15:47:10.790" v="2053" actId="14100"/>
          <ac:spMkLst>
            <pc:docMk/>
            <pc:sldMk cId="2634178581" sldId="387"/>
            <ac:spMk id="3" creationId="{3B8304F9-4CB6-E243-973B-DA9D233B19B4}"/>
          </ac:spMkLst>
        </pc:spChg>
      </pc:sldChg>
      <pc:sldChg chg="modSp mod">
        <pc:chgData name="Koen Bloemen" userId="447f0492-cc8a-4746-b5f7-b4ca989fab28" providerId="ADAL" clId="{09BC69A3-336D-4567-BE31-7EF964390668}" dt="2022-02-03T16:27:17.870" v="121" actId="20577"/>
        <pc:sldMkLst>
          <pc:docMk/>
          <pc:sldMk cId="3118604445" sldId="390"/>
        </pc:sldMkLst>
        <pc:spChg chg="mod">
          <ac:chgData name="Koen Bloemen" userId="447f0492-cc8a-4746-b5f7-b4ca989fab28" providerId="ADAL" clId="{09BC69A3-336D-4567-BE31-7EF964390668}" dt="2022-02-03T16:27:17.870" v="121" actId="20577"/>
          <ac:spMkLst>
            <pc:docMk/>
            <pc:sldMk cId="3118604445" sldId="390"/>
            <ac:spMk id="3" creationId="{B29BE012-DC96-2749-B3A2-71F0203D8F34}"/>
          </ac:spMkLst>
        </pc:spChg>
      </pc:sldChg>
      <pc:sldChg chg="del">
        <pc:chgData name="Koen Bloemen" userId="447f0492-cc8a-4746-b5f7-b4ca989fab28" providerId="ADAL" clId="{09BC69A3-336D-4567-BE31-7EF964390668}" dt="2022-02-03T16:27:31.013" v="122" actId="18676"/>
        <pc:sldMkLst>
          <pc:docMk/>
          <pc:sldMk cId="2631013129" sldId="418"/>
        </pc:sldMkLst>
      </pc:sldChg>
      <pc:sldChg chg="del">
        <pc:chgData name="Koen Bloemen" userId="447f0492-cc8a-4746-b5f7-b4ca989fab28" providerId="ADAL" clId="{09BC69A3-336D-4567-BE31-7EF964390668}" dt="2022-02-03T16:27:31.013" v="122" actId="18676"/>
        <pc:sldMkLst>
          <pc:docMk/>
          <pc:sldMk cId="3812596048" sldId="435"/>
        </pc:sldMkLst>
      </pc:sldChg>
      <pc:sldChg chg="del">
        <pc:chgData name="Koen Bloemen" userId="447f0492-cc8a-4746-b5f7-b4ca989fab28" providerId="ADAL" clId="{09BC69A3-336D-4567-BE31-7EF964390668}" dt="2022-02-03T16:27:31.013" v="122" actId="18676"/>
        <pc:sldMkLst>
          <pc:docMk/>
          <pc:sldMk cId="3298099609" sldId="436"/>
        </pc:sldMkLst>
      </pc:sldChg>
      <pc:sldChg chg="del">
        <pc:chgData name="Koen Bloemen" userId="447f0492-cc8a-4746-b5f7-b4ca989fab28" providerId="ADAL" clId="{09BC69A3-336D-4567-BE31-7EF964390668}" dt="2022-02-03T16:27:33.266" v="123" actId="18676"/>
        <pc:sldMkLst>
          <pc:docMk/>
          <pc:sldMk cId="2682460146" sldId="437"/>
        </pc:sldMkLst>
      </pc:sldChg>
      <pc:sldChg chg="del">
        <pc:chgData name="Koen Bloemen" userId="447f0492-cc8a-4746-b5f7-b4ca989fab28" providerId="ADAL" clId="{09BC69A3-336D-4567-BE31-7EF964390668}" dt="2022-02-03T16:27:33.266" v="123" actId="18676"/>
        <pc:sldMkLst>
          <pc:docMk/>
          <pc:sldMk cId="2391791258" sldId="438"/>
        </pc:sldMkLst>
      </pc:sldChg>
      <pc:sldChg chg="del">
        <pc:chgData name="Koen Bloemen" userId="447f0492-cc8a-4746-b5f7-b4ca989fab28" providerId="ADAL" clId="{09BC69A3-336D-4567-BE31-7EF964390668}" dt="2022-02-03T16:27:36.213" v="124" actId="18676"/>
        <pc:sldMkLst>
          <pc:docMk/>
          <pc:sldMk cId="2008081491" sldId="439"/>
        </pc:sldMkLst>
      </pc:sldChg>
      <pc:sldChg chg="del">
        <pc:chgData name="Koen Bloemen" userId="447f0492-cc8a-4746-b5f7-b4ca989fab28" providerId="ADAL" clId="{09BC69A3-336D-4567-BE31-7EF964390668}" dt="2022-02-03T16:27:36.213" v="124" actId="18676"/>
        <pc:sldMkLst>
          <pc:docMk/>
          <pc:sldMk cId="2655460253" sldId="440"/>
        </pc:sldMkLst>
      </pc:sldChg>
      <pc:sldChg chg="addSp delSp modSp mod">
        <pc:chgData name="Koen Bloemen" userId="447f0492-cc8a-4746-b5f7-b4ca989fab28" providerId="ADAL" clId="{09BC69A3-336D-4567-BE31-7EF964390668}" dt="2022-02-03T16:34:10.208" v="192" actId="20577"/>
        <pc:sldMkLst>
          <pc:docMk/>
          <pc:sldMk cId="1486770623" sldId="441"/>
        </pc:sldMkLst>
        <pc:spChg chg="mod">
          <ac:chgData name="Koen Bloemen" userId="447f0492-cc8a-4746-b5f7-b4ca989fab28" providerId="ADAL" clId="{09BC69A3-336D-4567-BE31-7EF964390668}" dt="2022-02-03T16:32:50.454" v="165" actId="20577"/>
          <ac:spMkLst>
            <pc:docMk/>
            <pc:sldMk cId="1486770623" sldId="441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34:10.208" v="192" actId="20577"/>
          <ac:spMkLst>
            <pc:docMk/>
            <pc:sldMk cId="1486770623" sldId="441"/>
            <ac:spMk id="3" creationId="{920CB25B-4978-5E45-9846-BFC36DFE19DD}"/>
          </ac:spMkLst>
        </pc:spChg>
        <pc:spChg chg="del">
          <ac:chgData name="Koen Bloemen" userId="447f0492-cc8a-4746-b5f7-b4ca989fab28" providerId="ADAL" clId="{09BC69A3-336D-4567-BE31-7EF964390668}" dt="2022-02-03T16:32:17.342" v="153" actId="478"/>
          <ac:spMkLst>
            <pc:docMk/>
            <pc:sldMk cId="1486770623" sldId="441"/>
            <ac:spMk id="8" creationId="{F91DEF19-1129-4222-9563-A1156C40E148}"/>
          </ac:spMkLst>
        </pc:spChg>
        <pc:picChg chg="add del mod">
          <ac:chgData name="Koen Bloemen" userId="447f0492-cc8a-4746-b5f7-b4ca989fab28" providerId="ADAL" clId="{09BC69A3-336D-4567-BE31-7EF964390668}" dt="2022-02-03T16:33:39.850" v="166" actId="478"/>
          <ac:picMkLst>
            <pc:docMk/>
            <pc:sldMk cId="1486770623" sldId="441"/>
            <ac:picMk id="5" creationId="{8905F832-035C-41E7-BA15-76A3FF7FD447}"/>
          </ac:picMkLst>
        </pc:picChg>
        <pc:picChg chg="add mod">
          <ac:chgData name="Koen Bloemen" userId="447f0492-cc8a-4746-b5f7-b4ca989fab28" providerId="ADAL" clId="{09BC69A3-336D-4567-BE31-7EF964390668}" dt="2022-02-03T16:33:56.782" v="171" actId="1076"/>
          <ac:picMkLst>
            <pc:docMk/>
            <pc:sldMk cId="1486770623" sldId="441"/>
            <ac:picMk id="12" creationId="{44E60FC7-9A43-4FB0-B7B9-513BFF42A045}"/>
          </ac:picMkLst>
        </pc:picChg>
      </pc:sldChg>
      <pc:sldChg chg="del">
        <pc:chgData name="Koen Bloemen" userId="447f0492-cc8a-4746-b5f7-b4ca989fab28" providerId="ADAL" clId="{09BC69A3-336D-4567-BE31-7EF964390668}" dt="2022-02-03T16:30:26.504" v="148" actId="47"/>
        <pc:sldMkLst>
          <pc:docMk/>
          <pc:sldMk cId="1958699095" sldId="442"/>
        </pc:sldMkLst>
      </pc:sldChg>
      <pc:sldChg chg="del">
        <pc:chgData name="Koen Bloemen" userId="447f0492-cc8a-4746-b5f7-b4ca989fab28" providerId="ADAL" clId="{09BC69A3-336D-4567-BE31-7EF964390668}" dt="2022-02-03T16:30:27.720" v="149" actId="47"/>
        <pc:sldMkLst>
          <pc:docMk/>
          <pc:sldMk cId="1852971702" sldId="443"/>
        </pc:sldMkLst>
      </pc:sldChg>
      <pc:sldChg chg="modSp add mod ord">
        <pc:chgData name="Koen Bloemen" userId="447f0492-cc8a-4746-b5f7-b4ca989fab28" providerId="ADAL" clId="{09BC69A3-336D-4567-BE31-7EF964390668}" dt="2022-02-03T16:30:15.628" v="147" actId="207"/>
        <pc:sldMkLst>
          <pc:docMk/>
          <pc:sldMk cId="1833869834" sldId="444"/>
        </pc:sldMkLst>
        <pc:spChg chg="mod">
          <ac:chgData name="Koen Bloemen" userId="447f0492-cc8a-4746-b5f7-b4ca989fab28" providerId="ADAL" clId="{09BC69A3-336D-4567-BE31-7EF964390668}" dt="2022-02-03T16:30:15.628" v="147" actId="207"/>
          <ac:spMkLst>
            <pc:docMk/>
            <pc:sldMk cId="1833869834" sldId="444"/>
            <ac:spMk id="3" creationId="{B29BE012-DC96-2749-B3A2-71F0203D8F34}"/>
          </ac:spMkLst>
        </pc:spChg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3805528076" sldId="444"/>
        </pc:sldMkLst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1201883679" sldId="445"/>
        </pc:sldMkLst>
      </pc:sldChg>
      <pc:sldChg chg="addSp delSp modSp add mod">
        <pc:chgData name="Koen Bloemen" userId="447f0492-cc8a-4746-b5f7-b4ca989fab28" providerId="ADAL" clId="{09BC69A3-336D-4567-BE31-7EF964390668}" dt="2022-02-03T16:39:14.944" v="288" actId="1076"/>
        <pc:sldMkLst>
          <pc:docMk/>
          <pc:sldMk cId="3532489247" sldId="445"/>
        </pc:sldMkLst>
        <pc:spChg chg="mod">
          <ac:chgData name="Koen Bloemen" userId="447f0492-cc8a-4746-b5f7-b4ca989fab28" providerId="ADAL" clId="{09BC69A3-336D-4567-BE31-7EF964390668}" dt="2022-02-03T16:37:29.999" v="262" actId="20577"/>
          <ac:spMkLst>
            <pc:docMk/>
            <pc:sldMk cId="3532489247" sldId="445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35:14.311" v="228" actId="14100"/>
          <ac:spMkLst>
            <pc:docMk/>
            <pc:sldMk cId="3532489247" sldId="445"/>
            <ac:spMk id="3" creationId="{920CB25B-4978-5E45-9846-BFC36DFE19DD}"/>
          </ac:spMkLst>
        </pc:spChg>
        <pc:spChg chg="add mod">
          <ac:chgData name="Koen Bloemen" userId="447f0492-cc8a-4746-b5f7-b4ca989fab28" providerId="ADAL" clId="{09BC69A3-336D-4567-BE31-7EF964390668}" dt="2022-02-03T16:38:42.661" v="283" actId="404"/>
          <ac:spMkLst>
            <pc:docMk/>
            <pc:sldMk cId="3532489247" sldId="445"/>
            <ac:spMk id="13" creationId="{F78EF0E3-2FC9-4034-BECC-BE5D987D73B3}"/>
          </ac:spMkLst>
        </pc:spChg>
        <pc:spChg chg="add mod">
          <ac:chgData name="Koen Bloemen" userId="447f0492-cc8a-4746-b5f7-b4ca989fab28" providerId="ADAL" clId="{09BC69A3-336D-4567-BE31-7EF964390668}" dt="2022-02-03T16:38:57.139" v="284" actId="14100"/>
          <ac:spMkLst>
            <pc:docMk/>
            <pc:sldMk cId="3532489247" sldId="445"/>
            <ac:spMk id="14" creationId="{29577FF0-402B-447B-9B5B-6581B4EA5E74}"/>
          </ac:spMkLst>
        </pc:spChg>
        <pc:picChg chg="add mod">
          <ac:chgData name="Koen Bloemen" userId="447f0492-cc8a-4746-b5f7-b4ca989fab28" providerId="ADAL" clId="{09BC69A3-336D-4567-BE31-7EF964390668}" dt="2022-02-03T16:39:08.928" v="286" actId="1076"/>
          <ac:picMkLst>
            <pc:docMk/>
            <pc:sldMk cId="3532489247" sldId="445"/>
            <ac:picMk id="5" creationId="{A8CC1E7A-8E3C-4333-AD7F-F2C6E2A166B7}"/>
          </ac:picMkLst>
        </pc:picChg>
        <pc:picChg chg="add mod">
          <ac:chgData name="Koen Bloemen" userId="447f0492-cc8a-4746-b5f7-b4ca989fab28" providerId="ADAL" clId="{09BC69A3-336D-4567-BE31-7EF964390668}" dt="2022-02-03T16:39:14.944" v="288" actId="1076"/>
          <ac:picMkLst>
            <pc:docMk/>
            <pc:sldMk cId="3532489247" sldId="445"/>
            <ac:picMk id="8" creationId="{3EC8A93B-C0BE-44C2-8557-690B09978754}"/>
          </ac:picMkLst>
        </pc:picChg>
        <pc:picChg chg="del">
          <ac:chgData name="Koen Bloemen" userId="447f0492-cc8a-4746-b5f7-b4ca989fab28" providerId="ADAL" clId="{09BC69A3-336D-4567-BE31-7EF964390668}" dt="2022-02-03T16:35:41.782" v="232" actId="478"/>
          <ac:picMkLst>
            <pc:docMk/>
            <pc:sldMk cId="3532489247" sldId="445"/>
            <ac:picMk id="12" creationId="{44E60FC7-9A43-4FB0-B7B9-513BFF42A045}"/>
          </ac:picMkLst>
        </pc:picChg>
      </pc:sldChg>
      <pc:sldChg chg="delSp modSp add mod">
        <pc:chgData name="Koen Bloemen" userId="447f0492-cc8a-4746-b5f7-b4ca989fab28" providerId="ADAL" clId="{09BC69A3-336D-4567-BE31-7EF964390668}" dt="2022-02-03T16:42:29.073" v="346" actId="14100"/>
        <pc:sldMkLst>
          <pc:docMk/>
          <pc:sldMk cId="1891024356" sldId="446"/>
        </pc:sldMkLst>
        <pc:spChg chg="mod">
          <ac:chgData name="Koen Bloemen" userId="447f0492-cc8a-4746-b5f7-b4ca989fab28" providerId="ADAL" clId="{09BC69A3-336D-4567-BE31-7EF964390668}" dt="2022-02-03T16:42:21.065" v="344" actId="6549"/>
          <ac:spMkLst>
            <pc:docMk/>
            <pc:sldMk cId="1891024356" sldId="446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42:29.073" v="346" actId="14100"/>
          <ac:spMkLst>
            <pc:docMk/>
            <pc:sldMk cId="1891024356" sldId="446"/>
            <ac:spMk id="13" creationId="{F78EF0E3-2FC9-4034-BECC-BE5D987D73B3}"/>
          </ac:spMkLst>
        </pc:spChg>
        <pc:spChg chg="del">
          <ac:chgData name="Koen Bloemen" userId="447f0492-cc8a-4746-b5f7-b4ca989fab28" providerId="ADAL" clId="{09BC69A3-336D-4567-BE31-7EF964390668}" dt="2022-02-03T16:39:50.968" v="293" actId="478"/>
          <ac:spMkLst>
            <pc:docMk/>
            <pc:sldMk cId="1891024356" sldId="446"/>
            <ac:spMk id="14" creationId="{29577FF0-402B-447B-9B5B-6581B4EA5E74}"/>
          </ac:spMkLst>
        </pc:spChg>
        <pc:picChg chg="del">
          <ac:chgData name="Koen Bloemen" userId="447f0492-cc8a-4746-b5f7-b4ca989fab28" providerId="ADAL" clId="{09BC69A3-336D-4567-BE31-7EF964390668}" dt="2022-02-03T16:40:04.768" v="299" actId="478"/>
          <ac:picMkLst>
            <pc:docMk/>
            <pc:sldMk cId="1891024356" sldId="446"/>
            <ac:picMk id="5" creationId="{A8CC1E7A-8E3C-4333-AD7F-F2C6E2A166B7}"/>
          </ac:picMkLst>
        </pc:picChg>
        <pc:picChg chg="del">
          <ac:chgData name="Koen Bloemen" userId="447f0492-cc8a-4746-b5f7-b4ca989fab28" providerId="ADAL" clId="{09BC69A3-336D-4567-BE31-7EF964390668}" dt="2022-02-03T16:39:51.892" v="294" actId="478"/>
          <ac:picMkLst>
            <pc:docMk/>
            <pc:sldMk cId="1891024356" sldId="446"/>
            <ac:picMk id="8" creationId="{3EC8A93B-C0BE-44C2-8557-690B09978754}"/>
          </ac:picMkLst>
        </pc:picChg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4248196122" sldId="446"/>
        </pc:sldMkLst>
      </pc:sldChg>
      <pc:sldChg chg="modSp add del mod">
        <pc:chgData name="Koen Bloemen" userId="447f0492-cc8a-4746-b5f7-b4ca989fab28" providerId="ADAL" clId="{09BC69A3-336D-4567-BE31-7EF964390668}" dt="2022-02-03T16:42:31.058" v="347" actId="47"/>
        <pc:sldMkLst>
          <pc:docMk/>
          <pc:sldMk cId="2197403416" sldId="447"/>
        </pc:sldMkLst>
        <pc:spChg chg="mod">
          <ac:chgData name="Koen Bloemen" userId="447f0492-cc8a-4746-b5f7-b4ca989fab28" providerId="ADAL" clId="{09BC69A3-336D-4567-BE31-7EF964390668}" dt="2022-02-03T16:42:14.426" v="343" actId="20577"/>
          <ac:spMkLst>
            <pc:docMk/>
            <pc:sldMk cId="2197403416" sldId="447"/>
            <ac:spMk id="2" creationId="{67BF6461-DBF1-6842-93CF-95BB7CFAD539}"/>
          </ac:spMkLst>
        </pc:spChg>
      </pc:sldChg>
      <pc:sldChg chg="modSp add mod">
        <pc:chgData name="Koen Bloemen" userId="447f0492-cc8a-4746-b5f7-b4ca989fab28" providerId="ADAL" clId="{09BC69A3-336D-4567-BE31-7EF964390668}" dt="2022-02-03T16:43:46.079" v="387"/>
        <pc:sldMkLst>
          <pc:docMk/>
          <pc:sldMk cId="2381134432" sldId="447"/>
        </pc:sldMkLst>
        <pc:spChg chg="mod">
          <ac:chgData name="Koen Bloemen" userId="447f0492-cc8a-4746-b5f7-b4ca989fab28" providerId="ADAL" clId="{09BC69A3-336D-4567-BE31-7EF964390668}" dt="2022-02-03T16:42:37.034" v="353" actId="20577"/>
          <ac:spMkLst>
            <pc:docMk/>
            <pc:sldMk cId="2381134432" sldId="447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43:46.079" v="387"/>
          <ac:spMkLst>
            <pc:docMk/>
            <pc:sldMk cId="2381134432" sldId="447"/>
            <ac:spMk id="13" creationId="{F78EF0E3-2FC9-4034-BECC-BE5D987D73B3}"/>
          </ac:spMkLst>
        </pc:spChg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2768137251" sldId="447"/>
        </pc:sldMkLst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646459925" sldId="448"/>
        </pc:sldMkLst>
      </pc:sldChg>
      <pc:sldChg chg="addSp modSp add mod">
        <pc:chgData name="Koen Bloemen" userId="447f0492-cc8a-4746-b5f7-b4ca989fab28" providerId="ADAL" clId="{09BC69A3-336D-4567-BE31-7EF964390668}" dt="2022-02-03T16:48:50.710" v="486" actId="1076"/>
        <pc:sldMkLst>
          <pc:docMk/>
          <pc:sldMk cId="880936771" sldId="448"/>
        </pc:sldMkLst>
        <pc:spChg chg="mod">
          <ac:chgData name="Koen Bloemen" userId="447f0492-cc8a-4746-b5f7-b4ca989fab28" providerId="ADAL" clId="{09BC69A3-336D-4567-BE31-7EF964390668}" dt="2022-02-03T16:44:55.711" v="396" actId="5793"/>
          <ac:spMkLst>
            <pc:docMk/>
            <pc:sldMk cId="880936771" sldId="448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44:35.421" v="392" actId="20577"/>
          <ac:spMkLst>
            <pc:docMk/>
            <pc:sldMk cId="880936771" sldId="448"/>
            <ac:spMk id="3" creationId="{920CB25B-4978-5E45-9846-BFC36DFE19DD}"/>
          </ac:spMkLst>
        </pc:spChg>
        <pc:spChg chg="mod">
          <ac:chgData name="Koen Bloemen" userId="447f0492-cc8a-4746-b5f7-b4ca989fab28" providerId="ADAL" clId="{09BC69A3-336D-4567-BE31-7EF964390668}" dt="2022-02-03T16:46:15.576" v="439" actId="13926"/>
          <ac:spMkLst>
            <pc:docMk/>
            <pc:sldMk cId="880936771" sldId="448"/>
            <ac:spMk id="13" creationId="{F78EF0E3-2FC9-4034-BECC-BE5D987D73B3}"/>
          </ac:spMkLst>
        </pc:spChg>
        <pc:picChg chg="add mod">
          <ac:chgData name="Koen Bloemen" userId="447f0492-cc8a-4746-b5f7-b4ca989fab28" providerId="ADAL" clId="{09BC69A3-336D-4567-BE31-7EF964390668}" dt="2022-02-03T16:48:50.710" v="486" actId="1076"/>
          <ac:picMkLst>
            <pc:docMk/>
            <pc:sldMk cId="880936771" sldId="448"/>
            <ac:picMk id="5" creationId="{7869494F-0507-4A5F-B65A-9DA791D89555}"/>
          </ac:picMkLst>
        </pc:picChg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494813861" sldId="449"/>
        </pc:sldMkLst>
      </pc:sldChg>
      <pc:sldChg chg="addSp modSp add mod">
        <pc:chgData name="Koen Bloemen" userId="447f0492-cc8a-4746-b5f7-b4ca989fab28" providerId="ADAL" clId="{09BC69A3-336D-4567-BE31-7EF964390668}" dt="2022-02-03T16:49:03.440" v="488" actId="1076"/>
        <pc:sldMkLst>
          <pc:docMk/>
          <pc:sldMk cId="3166033228" sldId="449"/>
        </pc:sldMkLst>
        <pc:spChg chg="mod">
          <ac:chgData name="Koen Bloemen" userId="447f0492-cc8a-4746-b5f7-b4ca989fab28" providerId="ADAL" clId="{09BC69A3-336D-4567-BE31-7EF964390668}" dt="2022-02-03T16:48:35.929" v="484" actId="13926"/>
          <ac:spMkLst>
            <pc:docMk/>
            <pc:sldMk cId="3166033228" sldId="449"/>
            <ac:spMk id="13" creationId="{F78EF0E3-2FC9-4034-BECC-BE5D987D73B3}"/>
          </ac:spMkLst>
        </pc:spChg>
        <pc:picChg chg="add mod">
          <ac:chgData name="Koen Bloemen" userId="447f0492-cc8a-4746-b5f7-b4ca989fab28" providerId="ADAL" clId="{09BC69A3-336D-4567-BE31-7EF964390668}" dt="2022-02-03T16:49:03.440" v="488" actId="1076"/>
          <ac:picMkLst>
            <pc:docMk/>
            <pc:sldMk cId="3166033228" sldId="449"/>
            <ac:picMk id="5" creationId="{DFA334AD-E3FE-4104-9AB9-964AF7ED638A}"/>
          </ac:picMkLst>
        </pc:picChg>
      </pc:sldChg>
      <pc:sldChg chg="del">
        <pc:chgData name="Koen Bloemen" userId="447f0492-cc8a-4746-b5f7-b4ca989fab28" providerId="ADAL" clId="{09BC69A3-336D-4567-BE31-7EF964390668}" dt="2022-02-03T16:27:40.526" v="125" actId="18676"/>
        <pc:sldMkLst>
          <pc:docMk/>
          <pc:sldMk cId="463738052" sldId="450"/>
        </pc:sldMkLst>
      </pc:sldChg>
      <pc:sldChg chg="modSp add mod ord">
        <pc:chgData name="Koen Bloemen" userId="447f0492-cc8a-4746-b5f7-b4ca989fab28" providerId="ADAL" clId="{09BC69A3-336D-4567-BE31-7EF964390668}" dt="2022-02-03T16:56:45.640" v="579" actId="13926"/>
        <pc:sldMkLst>
          <pc:docMk/>
          <pc:sldMk cId="1387438403" sldId="450"/>
        </pc:sldMkLst>
        <pc:spChg chg="mod">
          <ac:chgData name="Koen Bloemen" userId="447f0492-cc8a-4746-b5f7-b4ca989fab28" providerId="ADAL" clId="{09BC69A3-336D-4567-BE31-7EF964390668}" dt="2022-02-03T16:51:42.695" v="505" actId="14100"/>
          <ac:spMkLst>
            <pc:docMk/>
            <pc:sldMk cId="1387438403" sldId="450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56:45.640" v="579" actId="13926"/>
          <ac:spMkLst>
            <pc:docMk/>
            <pc:sldMk cId="1387438403" sldId="450"/>
            <ac:spMk id="13" creationId="{F78EF0E3-2FC9-4034-BECC-BE5D987D73B3}"/>
          </ac:spMkLst>
        </pc:spChg>
        <pc:picChg chg="mod">
          <ac:chgData name="Koen Bloemen" userId="447f0492-cc8a-4746-b5f7-b4ca989fab28" providerId="ADAL" clId="{09BC69A3-336D-4567-BE31-7EF964390668}" dt="2022-02-03T16:55:55.016" v="561" actId="1076"/>
          <ac:picMkLst>
            <pc:docMk/>
            <pc:sldMk cId="1387438403" sldId="450"/>
            <ac:picMk id="5" creationId="{7869494F-0507-4A5F-B65A-9DA791D89555}"/>
          </ac:picMkLst>
        </pc:picChg>
      </pc:sldChg>
      <pc:sldChg chg="addSp delSp modSp add mod ord">
        <pc:chgData name="Koen Bloemen" userId="447f0492-cc8a-4746-b5f7-b4ca989fab28" providerId="ADAL" clId="{09BC69A3-336D-4567-BE31-7EF964390668}" dt="2022-02-03T16:54:40.722" v="534" actId="13926"/>
        <pc:sldMkLst>
          <pc:docMk/>
          <pc:sldMk cId="1343218163" sldId="451"/>
        </pc:sldMkLst>
        <pc:spChg chg="mod">
          <ac:chgData name="Koen Bloemen" userId="447f0492-cc8a-4746-b5f7-b4ca989fab28" providerId="ADAL" clId="{09BC69A3-336D-4567-BE31-7EF964390668}" dt="2022-02-03T16:53:59.101" v="525" actId="20577"/>
          <ac:spMkLst>
            <pc:docMk/>
            <pc:sldMk cId="1343218163" sldId="451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51:09.207" v="503" actId="14100"/>
          <ac:spMkLst>
            <pc:docMk/>
            <pc:sldMk cId="1343218163" sldId="451"/>
            <ac:spMk id="3" creationId="{920CB25B-4978-5E45-9846-BFC36DFE19DD}"/>
          </ac:spMkLst>
        </pc:spChg>
        <pc:spChg chg="add mod">
          <ac:chgData name="Koen Bloemen" userId="447f0492-cc8a-4746-b5f7-b4ca989fab28" providerId="ADAL" clId="{09BC69A3-336D-4567-BE31-7EF964390668}" dt="2022-02-03T16:51:47.336" v="506"/>
          <ac:spMkLst>
            <pc:docMk/>
            <pc:sldMk cId="1343218163" sldId="451"/>
            <ac:spMk id="13" creationId="{28B979D4-FF2E-442F-AA71-4A52EF27F491}"/>
          </ac:spMkLst>
        </pc:spChg>
        <pc:spChg chg="add mod">
          <ac:chgData name="Koen Bloemen" userId="447f0492-cc8a-4746-b5f7-b4ca989fab28" providerId="ADAL" clId="{09BC69A3-336D-4567-BE31-7EF964390668}" dt="2022-02-03T16:54:40.722" v="534" actId="13926"/>
          <ac:spMkLst>
            <pc:docMk/>
            <pc:sldMk cId="1343218163" sldId="451"/>
            <ac:spMk id="14" creationId="{8FFBB4D9-0AFF-4F48-8246-FBE4C13A27B8}"/>
          </ac:spMkLst>
        </pc:spChg>
        <pc:picChg chg="add mod">
          <ac:chgData name="Koen Bloemen" userId="447f0492-cc8a-4746-b5f7-b4ca989fab28" providerId="ADAL" clId="{09BC69A3-336D-4567-BE31-7EF964390668}" dt="2022-02-03T16:53:51.505" v="521" actId="1076"/>
          <ac:picMkLst>
            <pc:docMk/>
            <pc:sldMk cId="1343218163" sldId="451"/>
            <ac:picMk id="5" creationId="{A3CB005F-1348-4851-9968-9F4D93906FF0}"/>
          </ac:picMkLst>
        </pc:picChg>
        <pc:picChg chg="del mod">
          <ac:chgData name="Koen Bloemen" userId="447f0492-cc8a-4746-b5f7-b4ca989fab28" providerId="ADAL" clId="{09BC69A3-336D-4567-BE31-7EF964390668}" dt="2022-02-03T16:52:52.231" v="513" actId="478"/>
          <ac:picMkLst>
            <pc:docMk/>
            <pc:sldMk cId="1343218163" sldId="451"/>
            <ac:picMk id="12" creationId="{44E60FC7-9A43-4FB0-B7B9-513BFF42A045}"/>
          </ac:picMkLst>
        </pc:picChg>
      </pc:sldChg>
      <pc:sldChg chg="del">
        <pc:chgData name="Koen Bloemen" userId="447f0492-cc8a-4746-b5f7-b4ca989fab28" providerId="ADAL" clId="{09BC69A3-336D-4567-BE31-7EF964390668}" dt="2022-02-03T16:27:42.575" v="126" actId="18676"/>
        <pc:sldMkLst>
          <pc:docMk/>
          <pc:sldMk cId="4051183772" sldId="451"/>
        </pc:sldMkLst>
      </pc:sldChg>
      <pc:sldChg chg="del">
        <pc:chgData name="Koen Bloemen" userId="447f0492-cc8a-4746-b5f7-b4ca989fab28" providerId="ADAL" clId="{09BC69A3-336D-4567-BE31-7EF964390668}" dt="2022-02-03T16:27:42.575" v="126" actId="18676"/>
        <pc:sldMkLst>
          <pc:docMk/>
          <pc:sldMk cId="604393339" sldId="452"/>
        </pc:sldMkLst>
      </pc:sldChg>
      <pc:sldChg chg="delSp modSp add mod">
        <pc:chgData name="Koen Bloemen" userId="447f0492-cc8a-4746-b5f7-b4ca989fab28" providerId="ADAL" clId="{09BC69A3-336D-4567-BE31-7EF964390668}" dt="2022-02-03T16:57:59.880" v="624" actId="478"/>
        <pc:sldMkLst>
          <pc:docMk/>
          <pc:sldMk cId="3702055203" sldId="452"/>
        </pc:sldMkLst>
        <pc:spChg chg="mod">
          <ac:chgData name="Koen Bloemen" userId="447f0492-cc8a-4746-b5f7-b4ca989fab28" providerId="ADAL" clId="{09BC69A3-336D-4567-BE31-7EF964390668}" dt="2022-02-03T16:57:55.066" v="623" actId="20577"/>
          <ac:spMkLst>
            <pc:docMk/>
            <pc:sldMk cId="3702055203" sldId="452"/>
            <ac:spMk id="13" creationId="{F78EF0E3-2FC9-4034-BECC-BE5D987D73B3}"/>
          </ac:spMkLst>
        </pc:spChg>
        <pc:picChg chg="del">
          <ac:chgData name="Koen Bloemen" userId="447f0492-cc8a-4746-b5f7-b4ca989fab28" providerId="ADAL" clId="{09BC69A3-336D-4567-BE31-7EF964390668}" dt="2022-02-03T16:57:59.880" v="624" actId="478"/>
          <ac:picMkLst>
            <pc:docMk/>
            <pc:sldMk cId="3702055203" sldId="452"/>
            <ac:picMk id="5" creationId="{7869494F-0507-4A5F-B65A-9DA791D89555}"/>
          </ac:picMkLst>
        </pc:picChg>
      </pc:sldChg>
      <pc:sldChg chg="addSp delSp modSp add mod">
        <pc:chgData name="Koen Bloemen" userId="447f0492-cc8a-4746-b5f7-b4ca989fab28" providerId="ADAL" clId="{09BC69A3-336D-4567-BE31-7EF964390668}" dt="2022-02-03T16:59:05.606" v="679" actId="1076"/>
        <pc:sldMkLst>
          <pc:docMk/>
          <pc:sldMk cId="2175278731" sldId="453"/>
        </pc:sldMkLst>
        <pc:spChg chg="mod">
          <ac:chgData name="Koen Bloemen" userId="447f0492-cc8a-4746-b5f7-b4ca989fab28" providerId="ADAL" clId="{09BC69A3-336D-4567-BE31-7EF964390668}" dt="2022-02-03T16:58:57.307" v="676" actId="20577"/>
          <ac:spMkLst>
            <pc:docMk/>
            <pc:sldMk cId="2175278731" sldId="453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58:45.142" v="654" actId="20577"/>
          <ac:spMkLst>
            <pc:docMk/>
            <pc:sldMk cId="2175278731" sldId="453"/>
            <ac:spMk id="3" creationId="{920CB25B-4978-5E45-9846-BFC36DFE19DD}"/>
          </ac:spMkLst>
        </pc:spChg>
        <pc:spChg chg="del">
          <ac:chgData name="Koen Bloemen" userId="447f0492-cc8a-4746-b5f7-b4ca989fab28" providerId="ADAL" clId="{09BC69A3-336D-4567-BE31-7EF964390668}" dt="2022-02-03T16:59:00.662" v="677" actId="478"/>
          <ac:spMkLst>
            <pc:docMk/>
            <pc:sldMk cId="2175278731" sldId="453"/>
            <ac:spMk id="13" creationId="{F78EF0E3-2FC9-4034-BECC-BE5D987D73B3}"/>
          </ac:spMkLst>
        </pc:spChg>
        <pc:picChg chg="add mod">
          <ac:chgData name="Koen Bloemen" userId="447f0492-cc8a-4746-b5f7-b4ca989fab28" providerId="ADAL" clId="{09BC69A3-336D-4567-BE31-7EF964390668}" dt="2022-02-03T16:59:05.606" v="679" actId="1076"/>
          <ac:picMkLst>
            <pc:docMk/>
            <pc:sldMk cId="2175278731" sldId="453"/>
            <ac:picMk id="5" creationId="{00D74588-7F5B-417F-9703-EFCA11B726F2}"/>
          </ac:picMkLst>
        </pc:picChg>
      </pc:sldChg>
      <pc:sldChg chg="addSp modSp add mod ord">
        <pc:chgData name="Koen Bloemen" userId="447f0492-cc8a-4746-b5f7-b4ca989fab28" providerId="ADAL" clId="{09BC69A3-336D-4567-BE31-7EF964390668}" dt="2022-02-03T17:01:37.528" v="720" actId="179"/>
        <pc:sldMkLst>
          <pc:docMk/>
          <pc:sldMk cId="2185455688" sldId="454"/>
        </pc:sldMkLst>
        <pc:spChg chg="mod">
          <ac:chgData name="Koen Bloemen" userId="447f0492-cc8a-4746-b5f7-b4ca989fab28" providerId="ADAL" clId="{09BC69A3-336D-4567-BE31-7EF964390668}" dt="2022-02-03T17:01:10.416" v="711" actId="12"/>
          <ac:spMkLst>
            <pc:docMk/>
            <pc:sldMk cId="2185455688" sldId="454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6:59:47.822" v="683"/>
          <ac:spMkLst>
            <pc:docMk/>
            <pc:sldMk cId="2185455688" sldId="454"/>
            <ac:spMk id="3" creationId="{920CB25B-4978-5E45-9846-BFC36DFE19DD}"/>
          </ac:spMkLst>
        </pc:spChg>
        <pc:spChg chg="add mod">
          <ac:chgData name="Koen Bloemen" userId="447f0492-cc8a-4746-b5f7-b4ca989fab28" providerId="ADAL" clId="{09BC69A3-336D-4567-BE31-7EF964390668}" dt="2022-02-03T17:01:37.528" v="720" actId="179"/>
          <ac:spMkLst>
            <pc:docMk/>
            <pc:sldMk cId="2185455688" sldId="454"/>
            <ac:spMk id="12" creationId="{F2DC488A-951A-40F5-85AC-1E9265221A51}"/>
          </ac:spMkLst>
        </pc:spChg>
        <pc:spChg chg="mod">
          <ac:chgData name="Koen Bloemen" userId="447f0492-cc8a-4746-b5f7-b4ca989fab28" providerId="ADAL" clId="{09BC69A3-336D-4567-BE31-7EF964390668}" dt="2022-02-03T17:00:31.839" v="697" actId="1076"/>
          <ac:spMkLst>
            <pc:docMk/>
            <pc:sldMk cId="2185455688" sldId="454"/>
            <ac:spMk id="13" creationId="{F78EF0E3-2FC9-4034-BECC-BE5D987D73B3}"/>
          </ac:spMkLst>
        </pc:spChg>
      </pc:sldChg>
      <pc:sldChg chg="modSp add mod">
        <pc:chgData name="Koen Bloemen" userId="447f0492-cc8a-4746-b5f7-b4ca989fab28" providerId="ADAL" clId="{09BC69A3-336D-4567-BE31-7EF964390668}" dt="2022-02-03T17:03:11.016" v="787" actId="20577"/>
        <pc:sldMkLst>
          <pc:docMk/>
          <pc:sldMk cId="3591643289" sldId="455"/>
        </pc:sldMkLst>
        <pc:spChg chg="mod">
          <ac:chgData name="Koen Bloemen" userId="447f0492-cc8a-4746-b5f7-b4ca989fab28" providerId="ADAL" clId="{09BC69A3-336D-4567-BE31-7EF964390668}" dt="2022-02-03T17:02:58.888" v="781" actId="20577"/>
          <ac:spMkLst>
            <pc:docMk/>
            <pc:sldMk cId="3591643289" sldId="455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7:03:11.016" v="787" actId="20577"/>
          <ac:spMkLst>
            <pc:docMk/>
            <pc:sldMk cId="3591643289" sldId="455"/>
            <ac:spMk id="12" creationId="{F2DC488A-951A-40F5-85AC-1E9265221A51}"/>
          </ac:spMkLst>
        </pc:spChg>
        <pc:spChg chg="mod">
          <ac:chgData name="Koen Bloemen" userId="447f0492-cc8a-4746-b5f7-b4ca989fab28" providerId="ADAL" clId="{09BC69A3-336D-4567-BE31-7EF964390668}" dt="2022-02-03T17:02:39.791" v="768" actId="179"/>
          <ac:spMkLst>
            <pc:docMk/>
            <pc:sldMk cId="3591643289" sldId="455"/>
            <ac:spMk id="13" creationId="{F78EF0E3-2FC9-4034-BECC-BE5D987D73B3}"/>
          </ac:spMkLst>
        </pc:spChg>
      </pc:sldChg>
      <pc:sldChg chg="delSp modSp add mod">
        <pc:chgData name="Koen Bloemen" userId="447f0492-cc8a-4746-b5f7-b4ca989fab28" providerId="ADAL" clId="{09BC69A3-336D-4567-BE31-7EF964390668}" dt="2022-02-03T17:13:00.366" v="1015" actId="20577"/>
        <pc:sldMkLst>
          <pc:docMk/>
          <pc:sldMk cId="777103957" sldId="456"/>
        </pc:sldMkLst>
        <pc:spChg chg="mod">
          <ac:chgData name="Koen Bloemen" userId="447f0492-cc8a-4746-b5f7-b4ca989fab28" providerId="ADAL" clId="{09BC69A3-336D-4567-BE31-7EF964390668}" dt="2022-02-03T17:13:00.366" v="1015" actId="20577"/>
          <ac:spMkLst>
            <pc:docMk/>
            <pc:sldMk cId="777103957" sldId="456"/>
            <ac:spMk id="2" creationId="{67BF6461-DBF1-6842-93CF-95BB7CFAD539}"/>
          </ac:spMkLst>
        </pc:spChg>
        <pc:spChg chg="del">
          <ac:chgData name="Koen Bloemen" userId="447f0492-cc8a-4746-b5f7-b4ca989fab28" providerId="ADAL" clId="{09BC69A3-336D-4567-BE31-7EF964390668}" dt="2022-02-03T17:07:00.589" v="814" actId="478"/>
          <ac:spMkLst>
            <pc:docMk/>
            <pc:sldMk cId="777103957" sldId="456"/>
            <ac:spMk id="12" creationId="{F2DC488A-951A-40F5-85AC-1E9265221A51}"/>
          </ac:spMkLst>
        </pc:spChg>
        <pc:spChg chg="del">
          <ac:chgData name="Koen Bloemen" userId="447f0492-cc8a-4746-b5f7-b4ca989fab28" providerId="ADAL" clId="{09BC69A3-336D-4567-BE31-7EF964390668}" dt="2022-02-03T17:06:59.191" v="813" actId="478"/>
          <ac:spMkLst>
            <pc:docMk/>
            <pc:sldMk cId="777103957" sldId="456"/>
            <ac:spMk id="13" creationId="{F78EF0E3-2FC9-4034-BECC-BE5D987D73B3}"/>
          </ac:spMkLst>
        </pc:spChg>
      </pc:sldChg>
      <pc:sldChg chg="addSp modSp add mod">
        <pc:chgData name="Koen Bloemen" userId="447f0492-cc8a-4746-b5f7-b4ca989fab28" providerId="ADAL" clId="{09BC69A3-336D-4567-BE31-7EF964390668}" dt="2022-02-03T17:27:26.142" v="1670" actId="1076"/>
        <pc:sldMkLst>
          <pc:docMk/>
          <pc:sldMk cId="3202360055" sldId="457"/>
        </pc:sldMkLst>
        <pc:spChg chg="mod">
          <ac:chgData name="Koen Bloemen" userId="447f0492-cc8a-4746-b5f7-b4ca989fab28" providerId="ADAL" clId="{09BC69A3-336D-4567-BE31-7EF964390668}" dt="2022-02-03T17:27:24.119" v="1669" actId="14100"/>
          <ac:spMkLst>
            <pc:docMk/>
            <pc:sldMk cId="3202360055" sldId="457"/>
            <ac:spMk id="2" creationId="{67BF6461-DBF1-6842-93CF-95BB7CFAD539}"/>
          </ac:spMkLst>
        </pc:spChg>
        <pc:spChg chg="add mod">
          <ac:chgData name="Koen Bloemen" userId="447f0492-cc8a-4746-b5f7-b4ca989fab28" providerId="ADAL" clId="{09BC69A3-336D-4567-BE31-7EF964390668}" dt="2022-02-03T17:27:26.142" v="1670" actId="1076"/>
          <ac:spMkLst>
            <pc:docMk/>
            <pc:sldMk cId="3202360055" sldId="457"/>
            <ac:spMk id="8" creationId="{3817E784-171B-44EF-BCB9-DB9E0011168C}"/>
          </ac:spMkLst>
        </pc:spChg>
        <pc:picChg chg="add mod">
          <ac:chgData name="Koen Bloemen" userId="447f0492-cc8a-4746-b5f7-b4ca989fab28" providerId="ADAL" clId="{09BC69A3-336D-4567-BE31-7EF964390668}" dt="2022-02-03T17:22:13.231" v="1287" actId="1076"/>
          <ac:picMkLst>
            <pc:docMk/>
            <pc:sldMk cId="3202360055" sldId="457"/>
            <ac:picMk id="5" creationId="{FA08879D-8CC3-40F4-AF7D-06E443D243FA}"/>
          </ac:picMkLst>
        </pc:picChg>
      </pc:sldChg>
      <pc:sldChg chg="modSp add mod ord">
        <pc:chgData name="Koen Bloemen" userId="447f0492-cc8a-4746-b5f7-b4ca989fab28" providerId="ADAL" clId="{09BC69A3-336D-4567-BE31-7EF964390668}" dt="2022-02-03T17:26:35.720" v="1648" actId="108"/>
        <pc:sldMkLst>
          <pc:docMk/>
          <pc:sldMk cId="3170386538" sldId="458"/>
        </pc:sldMkLst>
        <pc:spChg chg="mod">
          <ac:chgData name="Koen Bloemen" userId="447f0492-cc8a-4746-b5f7-b4ca989fab28" providerId="ADAL" clId="{09BC69A3-336D-4567-BE31-7EF964390668}" dt="2022-02-03T17:26:35.720" v="1648" actId="108"/>
          <ac:spMkLst>
            <pc:docMk/>
            <pc:sldMk cId="3170386538" sldId="458"/>
            <ac:spMk id="3" creationId="{B29BE012-DC96-2749-B3A2-71F0203D8F34}"/>
          </ac:spMkLst>
        </pc:spChg>
      </pc:sldChg>
      <pc:sldChg chg="delSp modSp add mod ord">
        <pc:chgData name="Koen Bloemen" userId="447f0492-cc8a-4746-b5f7-b4ca989fab28" providerId="ADAL" clId="{09BC69A3-336D-4567-BE31-7EF964390668}" dt="2022-02-03T17:33:28.681" v="1794" actId="404"/>
        <pc:sldMkLst>
          <pc:docMk/>
          <pc:sldMk cId="3438554730" sldId="459"/>
        </pc:sldMkLst>
        <pc:spChg chg="mod">
          <ac:chgData name="Koen Bloemen" userId="447f0492-cc8a-4746-b5f7-b4ca989fab28" providerId="ADAL" clId="{09BC69A3-336D-4567-BE31-7EF964390668}" dt="2022-02-03T17:33:28.681" v="1794" actId="404"/>
          <ac:spMkLst>
            <pc:docMk/>
            <pc:sldMk cId="3438554730" sldId="459"/>
            <ac:spMk id="2" creationId="{67BF6461-DBF1-6842-93CF-95BB7CFAD539}"/>
          </ac:spMkLst>
        </pc:spChg>
        <pc:spChg chg="mod">
          <ac:chgData name="Koen Bloemen" userId="447f0492-cc8a-4746-b5f7-b4ca989fab28" providerId="ADAL" clId="{09BC69A3-336D-4567-BE31-7EF964390668}" dt="2022-02-03T17:26:53.026" v="1661" actId="20577"/>
          <ac:spMkLst>
            <pc:docMk/>
            <pc:sldMk cId="3438554730" sldId="459"/>
            <ac:spMk id="3" creationId="{920CB25B-4978-5E45-9846-BFC36DFE19DD}"/>
          </ac:spMkLst>
        </pc:spChg>
        <pc:spChg chg="del">
          <ac:chgData name="Koen Bloemen" userId="447f0492-cc8a-4746-b5f7-b4ca989fab28" providerId="ADAL" clId="{09BC69A3-336D-4567-BE31-7EF964390668}" dt="2022-02-03T17:27:10.446" v="1666" actId="478"/>
          <ac:spMkLst>
            <pc:docMk/>
            <pc:sldMk cId="3438554730" sldId="459"/>
            <ac:spMk id="8" creationId="{3817E784-171B-44EF-BCB9-DB9E0011168C}"/>
          </ac:spMkLst>
        </pc:spChg>
        <pc:picChg chg="del">
          <ac:chgData name="Koen Bloemen" userId="447f0492-cc8a-4746-b5f7-b4ca989fab28" providerId="ADAL" clId="{09BC69A3-336D-4567-BE31-7EF964390668}" dt="2022-02-03T17:27:11.153" v="1667" actId="478"/>
          <ac:picMkLst>
            <pc:docMk/>
            <pc:sldMk cId="3438554730" sldId="459"/>
            <ac:picMk id="5" creationId="{FA08879D-8CC3-40F4-AF7D-06E443D243FA}"/>
          </ac:picMkLst>
        </pc:picChg>
      </pc:sldChg>
      <pc:sldChg chg="addSp delSp modSp add del mod">
        <pc:chgData name="Koen Bloemen" userId="447f0492-cc8a-4746-b5f7-b4ca989fab28" providerId="ADAL" clId="{09BC69A3-336D-4567-BE31-7EF964390668}" dt="2022-02-03T17:33:36.969" v="1795" actId="47"/>
        <pc:sldMkLst>
          <pc:docMk/>
          <pc:sldMk cId="2251368252" sldId="460"/>
        </pc:sldMkLst>
        <pc:spChg chg="mod">
          <ac:chgData name="Koen Bloemen" userId="447f0492-cc8a-4746-b5f7-b4ca989fab28" providerId="ADAL" clId="{09BC69A3-336D-4567-BE31-7EF964390668}" dt="2022-02-03T17:30:55.768" v="1750" actId="15"/>
          <ac:spMkLst>
            <pc:docMk/>
            <pc:sldMk cId="2251368252" sldId="460"/>
            <ac:spMk id="2" creationId="{67BF6461-DBF1-6842-93CF-95BB7CFAD539}"/>
          </ac:spMkLst>
        </pc:spChg>
        <pc:spChg chg="add del mod">
          <ac:chgData name="Koen Bloemen" userId="447f0492-cc8a-4746-b5f7-b4ca989fab28" providerId="ADAL" clId="{09BC69A3-336D-4567-BE31-7EF964390668}" dt="2022-02-03T17:32:47.869" v="1789" actId="478"/>
          <ac:spMkLst>
            <pc:docMk/>
            <pc:sldMk cId="2251368252" sldId="460"/>
            <ac:spMk id="8" creationId="{A1D2A7A4-DDE2-4244-B3D3-6B0ECFE1EC16}"/>
          </ac:spMkLst>
        </pc:spChg>
      </pc:sldChg>
      <pc:sldChg chg="addSp delSp modSp add mod">
        <pc:chgData name="Koen Bloemen" userId="447f0492-cc8a-4746-b5f7-b4ca989fab28" providerId="ADAL" clId="{09BC69A3-336D-4567-BE31-7EF964390668}" dt="2022-02-03T17:32:41.693" v="1788" actId="404"/>
        <pc:sldMkLst>
          <pc:docMk/>
          <pc:sldMk cId="2786078228" sldId="461"/>
        </pc:sldMkLst>
        <pc:spChg chg="del">
          <ac:chgData name="Koen Bloemen" userId="447f0492-cc8a-4746-b5f7-b4ca989fab28" providerId="ADAL" clId="{09BC69A3-336D-4567-BE31-7EF964390668}" dt="2022-02-03T17:32:24.487" v="1782" actId="478"/>
          <ac:spMkLst>
            <pc:docMk/>
            <pc:sldMk cId="2786078228" sldId="461"/>
            <ac:spMk id="2" creationId="{67BF6461-DBF1-6842-93CF-95BB7CFAD539}"/>
          </ac:spMkLst>
        </pc:spChg>
        <pc:spChg chg="add del mod">
          <ac:chgData name="Koen Bloemen" userId="447f0492-cc8a-4746-b5f7-b4ca989fab28" providerId="ADAL" clId="{09BC69A3-336D-4567-BE31-7EF964390668}" dt="2022-02-03T17:32:29.572" v="1783" actId="478"/>
          <ac:spMkLst>
            <pc:docMk/>
            <pc:sldMk cId="2786078228" sldId="461"/>
            <ac:spMk id="5" creationId="{F7C6CCB0-3B64-4028-9FB8-27FDD6D43298}"/>
          </ac:spMkLst>
        </pc:spChg>
        <pc:spChg chg="mod">
          <ac:chgData name="Koen Bloemen" userId="447f0492-cc8a-4746-b5f7-b4ca989fab28" providerId="ADAL" clId="{09BC69A3-336D-4567-BE31-7EF964390668}" dt="2022-02-03T17:32:41.693" v="1788" actId="404"/>
          <ac:spMkLst>
            <pc:docMk/>
            <pc:sldMk cId="2786078228" sldId="461"/>
            <ac:spMk id="8" creationId="{A1D2A7A4-DDE2-4244-B3D3-6B0ECFE1EC16}"/>
          </ac:spMkLst>
        </pc:spChg>
        <pc:picChg chg="add mod">
          <ac:chgData name="Koen Bloemen" userId="447f0492-cc8a-4746-b5f7-b4ca989fab28" providerId="ADAL" clId="{09BC69A3-336D-4567-BE31-7EF964390668}" dt="2022-02-03T17:32:36.110" v="1786" actId="1076"/>
          <ac:picMkLst>
            <pc:docMk/>
            <pc:sldMk cId="2786078228" sldId="461"/>
            <ac:picMk id="12" creationId="{7F440A05-9BB8-4F79-938F-65E676DB5792}"/>
          </ac:picMkLst>
        </pc:picChg>
      </pc:sldChg>
      <pc:sldChg chg="addSp delSp modSp add mod">
        <pc:chgData name="Koen Bloemen" userId="447f0492-cc8a-4746-b5f7-b4ca989fab28" providerId="ADAL" clId="{09BC69A3-336D-4567-BE31-7EF964390668}" dt="2022-02-03T17:35:58.650" v="1939" actId="20577"/>
        <pc:sldMkLst>
          <pc:docMk/>
          <pc:sldMk cId="4055571222" sldId="462"/>
        </pc:sldMkLst>
        <pc:spChg chg="mod">
          <ac:chgData name="Koen Bloemen" userId="447f0492-cc8a-4746-b5f7-b4ca989fab28" providerId="ADAL" clId="{09BC69A3-336D-4567-BE31-7EF964390668}" dt="2022-02-03T17:35:58.650" v="1939" actId="20577"/>
          <ac:spMkLst>
            <pc:docMk/>
            <pc:sldMk cId="4055571222" sldId="462"/>
            <ac:spMk id="8" creationId="{A1D2A7A4-DDE2-4244-B3D3-6B0ECFE1EC16}"/>
          </ac:spMkLst>
        </pc:spChg>
        <pc:spChg chg="add mod">
          <ac:chgData name="Koen Bloemen" userId="447f0492-cc8a-4746-b5f7-b4ca989fab28" providerId="ADAL" clId="{09BC69A3-336D-4567-BE31-7EF964390668}" dt="2022-02-03T17:35:15.679" v="1900" actId="14100"/>
          <ac:spMkLst>
            <pc:docMk/>
            <pc:sldMk cId="4055571222" sldId="462"/>
            <ac:spMk id="13" creationId="{B1EF245A-11C0-4F72-8DAF-602B6CFA514F}"/>
          </ac:spMkLst>
        </pc:spChg>
        <pc:picChg chg="add mod">
          <ac:chgData name="Koen Bloemen" userId="447f0492-cc8a-4746-b5f7-b4ca989fab28" providerId="ADAL" clId="{09BC69A3-336D-4567-BE31-7EF964390668}" dt="2022-02-03T17:35:25.807" v="1905" actId="1076"/>
          <ac:picMkLst>
            <pc:docMk/>
            <pc:sldMk cId="4055571222" sldId="462"/>
            <ac:picMk id="4" creationId="{1A368088-A065-4C63-B4C8-04534FDF0C2B}"/>
          </ac:picMkLst>
        </pc:picChg>
        <pc:picChg chg="del">
          <ac:chgData name="Koen Bloemen" userId="447f0492-cc8a-4746-b5f7-b4ca989fab28" providerId="ADAL" clId="{09BC69A3-336D-4567-BE31-7EF964390668}" dt="2022-02-03T17:34:14.650" v="1797" actId="478"/>
          <ac:picMkLst>
            <pc:docMk/>
            <pc:sldMk cId="4055571222" sldId="462"/>
            <ac:picMk id="12" creationId="{7F440A05-9BB8-4F79-938F-65E676DB5792}"/>
          </ac:picMkLst>
        </pc:picChg>
      </pc:sldChg>
      <pc:sldChg chg="modSp add mod ord">
        <pc:chgData name="Koen Bloemen" userId="447f0492-cc8a-4746-b5f7-b4ca989fab28" providerId="ADAL" clId="{09BC69A3-336D-4567-BE31-7EF964390668}" dt="2022-02-03T17:36:28.791" v="1946" actId="108"/>
        <pc:sldMkLst>
          <pc:docMk/>
          <pc:sldMk cId="77649226" sldId="463"/>
        </pc:sldMkLst>
        <pc:spChg chg="mod">
          <ac:chgData name="Koen Bloemen" userId="447f0492-cc8a-4746-b5f7-b4ca989fab28" providerId="ADAL" clId="{09BC69A3-336D-4567-BE31-7EF964390668}" dt="2022-02-03T17:36:28.791" v="1946" actId="108"/>
          <ac:spMkLst>
            <pc:docMk/>
            <pc:sldMk cId="77649226" sldId="463"/>
            <ac:spMk id="3" creationId="{B29BE012-DC96-2749-B3A2-71F0203D8F34}"/>
          </ac:spMkLst>
        </pc:spChg>
      </pc:sldChg>
      <pc:sldChg chg="addSp delSp modSp add mod ord">
        <pc:chgData name="Koen Bloemen" userId="447f0492-cc8a-4746-b5f7-b4ca989fab28" providerId="ADAL" clId="{09BC69A3-336D-4567-BE31-7EF964390668}" dt="2022-02-03T17:39:13.071" v="2004" actId="1076"/>
        <pc:sldMkLst>
          <pc:docMk/>
          <pc:sldMk cId="3498755445" sldId="464"/>
        </pc:sldMkLst>
        <pc:spChg chg="mod">
          <ac:chgData name="Koen Bloemen" userId="447f0492-cc8a-4746-b5f7-b4ca989fab28" providerId="ADAL" clId="{09BC69A3-336D-4567-BE31-7EF964390668}" dt="2022-02-03T17:37:25.701" v="1965" actId="403"/>
          <ac:spMkLst>
            <pc:docMk/>
            <pc:sldMk cId="3498755445" sldId="464"/>
            <ac:spMk id="8" creationId="{A1D2A7A4-DDE2-4244-B3D3-6B0ECFE1EC16}"/>
          </ac:spMkLst>
        </pc:spChg>
        <pc:spChg chg="mod">
          <ac:chgData name="Koen Bloemen" userId="447f0492-cc8a-4746-b5f7-b4ca989fab28" providerId="ADAL" clId="{09BC69A3-336D-4567-BE31-7EF964390668}" dt="2022-02-03T17:39:13.071" v="2004" actId="1076"/>
          <ac:spMkLst>
            <pc:docMk/>
            <pc:sldMk cId="3498755445" sldId="464"/>
            <ac:spMk id="13" creationId="{B1EF245A-11C0-4F72-8DAF-602B6CFA514F}"/>
          </ac:spMkLst>
        </pc:spChg>
        <pc:picChg chg="del">
          <ac:chgData name="Koen Bloemen" userId="447f0492-cc8a-4746-b5f7-b4ca989fab28" providerId="ADAL" clId="{09BC69A3-336D-4567-BE31-7EF964390668}" dt="2022-02-03T17:37:30.020" v="1966" actId="478"/>
          <ac:picMkLst>
            <pc:docMk/>
            <pc:sldMk cId="3498755445" sldId="464"/>
            <ac:picMk id="4" creationId="{1A368088-A065-4C63-B4C8-04534FDF0C2B}"/>
          </ac:picMkLst>
        </pc:picChg>
        <pc:picChg chg="add mod">
          <ac:chgData name="Koen Bloemen" userId="447f0492-cc8a-4746-b5f7-b4ca989fab28" providerId="ADAL" clId="{09BC69A3-336D-4567-BE31-7EF964390668}" dt="2022-02-03T17:38:09.239" v="1980" actId="1076"/>
          <ac:picMkLst>
            <pc:docMk/>
            <pc:sldMk cId="3498755445" sldId="464"/>
            <ac:picMk id="5" creationId="{36EBBADB-00EE-4542-A51F-E8E3F9D63014}"/>
          </ac:picMkLst>
        </pc:picChg>
      </pc:sldChg>
      <pc:sldChg chg="modSp add mod ord">
        <pc:chgData name="Koen Bloemen" userId="447f0492-cc8a-4746-b5f7-b4ca989fab28" providerId="ADAL" clId="{09BC69A3-336D-4567-BE31-7EF964390668}" dt="2022-02-03T17:38:40.439" v="1987" actId="108"/>
        <pc:sldMkLst>
          <pc:docMk/>
          <pc:sldMk cId="271158683" sldId="465"/>
        </pc:sldMkLst>
        <pc:spChg chg="mod">
          <ac:chgData name="Koen Bloemen" userId="447f0492-cc8a-4746-b5f7-b4ca989fab28" providerId="ADAL" clId="{09BC69A3-336D-4567-BE31-7EF964390668}" dt="2022-02-03T17:38:40.439" v="1987" actId="108"/>
          <ac:spMkLst>
            <pc:docMk/>
            <pc:sldMk cId="271158683" sldId="465"/>
            <ac:spMk id="3" creationId="{B29BE012-DC96-2749-B3A2-71F0203D8F34}"/>
          </ac:spMkLst>
        </pc:spChg>
      </pc:sldChg>
      <pc:sldChg chg="addSp delSp modSp add mod ord">
        <pc:chgData name="Koen Bloemen" userId="447f0492-cc8a-4746-b5f7-b4ca989fab28" providerId="ADAL" clId="{09BC69A3-336D-4567-BE31-7EF964390668}" dt="2022-02-03T17:40:19.768" v="2028" actId="1076"/>
        <pc:sldMkLst>
          <pc:docMk/>
          <pc:sldMk cId="1335340891" sldId="466"/>
        </pc:sldMkLst>
        <pc:spChg chg="mod">
          <ac:chgData name="Koen Bloemen" userId="447f0492-cc8a-4746-b5f7-b4ca989fab28" providerId="ADAL" clId="{09BC69A3-336D-4567-BE31-7EF964390668}" dt="2022-02-03T17:39:01.461" v="2002" actId="20577"/>
          <ac:spMkLst>
            <pc:docMk/>
            <pc:sldMk cId="1335340891" sldId="466"/>
            <ac:spMk id="3" creationId="{920CB25B-4978-5E45-9846-BFC36DFE19DD}"/>
          </ac:spMkLst>
        </pc:spChg>
        <pc:spChg chg="mod">
          <ac:chgData name="Koen Bloemen" userId="447f0492-cc8a-4746-b5f7-b4ca989fab28" providerId="ADAL" clId="{09BC69A3-336D-4567-BE31-7EF964390668}" dt="2022-02-03T17:39:31.919" v="2007" actId="1076"/>
          <ac:spMkLst>
            <pc:docMk/>
            <pc:sldMk cId="1335340891" sldId="466"/>
            <ac:spMk id="8" creationId="{A1D2A7A4-DDE2-4244-B3D3-6B0ECFE1EC16}"/>
          </ac:spMkLst>
        </pc:spChg>
        <pc:spChg chg="mod">
          <ac:chgData name="Koen Bloemen" userId="447f0492-cc8a-4746-b5f7-b4ca989fab28" providerId="ADAL" clId="{09BC69A3-336D-4567-BE31-7EF964390668}" dt="2022-02-03T17:40:06.516" v="2024" actId="12"/>
          <ac:spMkLst>
            <pc:docMk/>
            <pc:sldMk cId="1335340891" sldId="466"/>
            <ac:spMk id="13" creationId="{B1EF245A-11C0-4F72-8DAF-602B6CFA514F}"/>
          </ac:spMkLst>
        </pc:spChg>
        <pc:picChg chg="add mod">
          <ac:chgData name="Koen Bloemen" userId="447f0492-cc8a-4746-b5f7-b4ca989fab28" providerId="ADAL" clId="{09BC69A3-336D-4567-BE31-7EF964390668}" dt="2022-02-03T17:40:19.768" v="2028" actId="1076"/>
          <ac:picMkLst>
            <pc:docMk/>
            <pc:sldMk cId="1335340891" sldId="466"/>
            <ac:picMk id="4" creationId="{8CBF8A67-2810-47BD-B639-25359C87048F}"/>
          </ac:picMkLst>
        </pc:picChg>
        <pc:picChg chg="del">
          <ac:chgData name="Koen Bloemen" userId="447f0492-cc8a-4746-b5f7-b4ca989fab28" providerId="ADAL" clId="{09BC69A3-336D-4567-BE31-7EF964390668}" dt="2022-02-03T17:39:37.481" v="2009" actId="478"/>
          <ac:picMkLst>
            <pc:docMk/>
            <pc:sldMk cId="1335340891" sldId="466"/>
            <ac:picMk id="5" creationId="{36EBBADB-00EE-4542-A51F-E8E3F9D63014}"/>
          </ac:picMkLst>
        </pc:picChg>
      </pc:sldChg>
      <pc:sldChg chg="modSp add mod ord">
        <pc:chgData name="Koen Bloemen" userId="447f0492-cc8a-4746-b5f7-b4ca989fab28" providerId="ADAL" clId="{09BC69A3-336D-4567-BE31-7EF964390668}" dt="2022-02-08T17:47:45.204" v="2073"/>
        <pc:sldMkLst>
          <pc:docMk/>
          <pc:sldMk cId="951185158" sldId="467"/>
        </pc:sldMkLst>
        <pc:spChg chg="mod">
          <ac:chgData name="Koen Bloemen" userId="447f0492-cc8a-4746-b5f7-b4ca989fab28" providerId="ADAL" clId="{09BC69A3-336D-4567-BE31-7EF964390668}" dt="2022-02-08T16:48:03.634" v="2068" actId="20577"/>
          <ac:spMkLst>
            <pc:docMk/>
            <pc:sldMk cId="951185158" sldId="467"/>
            <ac:spMk id="3" creationId="{920CB25B-4978-5E45-9846-BFC36DFE19DD}"/>
          </ac:spMkLst>
        </pc:spChg>
        <pc:spChg chg="mod">
          <ac:chgData name="Koen Bloemen" userId="447f0492-cc8a-4746-b5f7-b4ca989fab28" providerId="ADAL" clId="{09BC69A3-336D-4567-BE31-7EF964390668}" dt="2022-02-08T16:48:17.456" v="2071" actId="20577"/>
          <ac:spMkLst>
            <pc:docMk/>
            <pc:sldMk cId="951185158" sldId="467"/>
            <ac:spMk id="13" creationId="{F78EF0E3-2FC9-4034-BECC-BE5D987D73B3}"/>
          </ac:spMkLst>
        </pc:spChg>
      </pc:sldChg>
    </pc:docChg>
  </pc:docChgLst>
  <pc:docChgLst>
    <pc:chgData name="Koen Bloemen" userId="447f0492-cc8a-4746-b5f7-b4ca989fab28" providerId="ADAL" clId="{3A83BEDF-0532-4268-B218-B93E3F15B07A}"/>
    <pc:docChg chg="undo custSel addSld delSld modSld sldOrd addSection delSection modSection">
      <pc:chgData name="Koen Bloemen" userId="447f0492-cc8a-4746-b5f7-b4ca989fab28" providerId="ADAL" clId="{3A83BEDF-0532-4268-B218-B93E3F15B07A}" dt="2022-02-03T16:23:14.491" v="932" actId="12"/>
      <pc:docMkLst>
        <pc:docMk/>
      </pc:docMkLst>
      <pc:sldChg chg="modSp mod">
        <pc:chgData name="Koen Bloemen" userId="447f0492-cc8a-4746-b5f7-b4ca989fab28" providerId="ADAL" clId="{3A83BEDF-0532-4268-B218-B93E3F15B07A}" dt="2022-02-03T16:09:13.790" v="717" actId="20577"/>
        <pc:sldMkLst>
          <pc:docMk/>
          <pc:sldMk cId="3118604445" sldId="390"/>
        </pc:sldMkLst>
        <pc:spChg chg="mod">
          <ac:chgData name="Koen Bloemen" userId="447f0492-cc8a-4746-b5f7-b4ca989fab28" providerId="ADAL" clId="{3A83BEDF-0532-4268-B218-B93E3F15B07A}" dt="2022-02-03T16:09:13.790" v="717" actId="20577"/>
          <ac:spMkLst>
            <pc:docMk/>
            <pc:sldMk cId="3118604445" sldId="390"/>
            <ac:spMk id="3" creationId="{B29BE012-DC96-2749-B3A2-71F0203D8F34}"/>
          </ac:spMkLst>
        </pc:spChg>
      </pc:sldChg>
      <pc:sldChg chg="modSp mod">
        <pc:chgData name="Koen Bloemen" userId="447f0492-cc8a-4746-b5f7-b4ca989fab28" providerId="ADAL" clId="{3A83BEDF-0532-4268-B218-B93E3F15B07A}" dt="2022-02-03T14:25:07.691" v="316" actId="20577"/>
        <pc:sldMkLst>
          <pc:docMk/>
          <pc:sldMk cId="2631013129" sldId="418"/>
        </pc:sldMkLst>
        <pc:spChg chg="mod">
          <ac:chgData name="Koen Bloemen" userId="447f0492-cc8a-4746-b5f7-b4ca989fab28" providerId="ADAL" clId="{3A83BEDF-0532-4268-B218-B93E3F15B07A}" dt="2022-02-03T14:25:07.691" v="316" actId="20577"/>
          <ac:spMkLst>
            <pc:docMk/>
            <pc:sldMk cId="2631013129" sldId="418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4:23:06.080" v="30" actId="20577"/>
          <ac:spMkLst>
            <pc:docMk/>
            <pc:sldMk cId="2631013129" sldId="418"/>
            <ac:spMk id="3" creationId="{920CB25B-4978-5E45-9846-BFC36DFE19DD}"/>
          </ac:spMkLst>
        </pc:spChg>
      </pc:sldChg>
      <pc:sldChg chg="del">
        <pc:chgData name="Koen Bloemen" userId="447f0492-cc8a-4746-b5f7-b4ca989fab28" providerId="ADAL" clId="{3A83BEDF-0532-4268-B218-B93E3F15B07A}" dt="2022-02-03T14:26:28.293" v="378" actId="47"/>
        <pc:sldMkLst>
          <pc:docMk/>
          <pc:sldMk cId="4168701856" sldId="420"/>
        </pc:sldMkLst>
      </pc:sldChg>
      <pc:sldChg chg="del">
        <pc:chgData name="Koen Bloemen" userId="447f0492-cc8a-4746-b5f7-b4ca989fab28" providerId="ADAL" clId="{3A83BEDF-0532-4268-B218-B93E3F15B07A}" dt="2022-02-03T11:07:39.715" v="2" actId="47"/>
        <pc:sldMkLst>
          <pc:docMk/>
          <pc:sldMk cId="3765798330" sldId="421"/>
        </pc:sldMkLst>
      </pc:sldChg>
      <pc:sldChg chg="del">
        <pc:chgData name="Koen Bloemen" userId="447f0492-cc8a-4746-b5f7-b4ca989fab28" providerId="ADAL" clId="{3A83BEDF-0532-4268-B218-B93E3F15B07A}" dt="2022-02-03T11:07:40.944" v="3" actId="47"/>
        <pc:sldMkLst>
          <pc:docMk/>
          <pc:sldMk cId="1050221686" sldId="422"/>
        </pc:sldMkLst>
      </pc:sldChg>
      <pc:sldChg chg="del">
        <pc:chgData name="Koen Bloemen" userId="447f0492-cc8a-4746-b5f7-b4ca989fab28" providerId="ADAL" clId="{3A83BEDF-0532-4268-B218-B93E3F15B07A}" dt="2022-02-03T11:07:42.045" v="4" actId="47"/>
        <pc:sldMkLst>
          <pc:docMk/>
          <pc:sldMk cId="3835518192" sldId="423"/>
        </pc:sldMkLst>
      </pc:sldChg>
      <pc:sldChg chg="del">
        <pc:chgData name="Koen Bloemen" userId="447f0492-cc8a-4746-b5f7-b4ca989fab28" providerId="ADAL" clId="{3A83BEDF-0532-4268-B218-B93E3F15B07A}" dt="2022-02-03T11:07:42.874" v="5" actId="47"/>
        <pc:sldMkLst>
          <pc:docMk/>
          <pc:sldMk cId="1352775982" sldId="424"/>
        </pc:sldMkLst>
      </pc:sldChg>
      <pc:sldChg chg="del">
        <pc:chgData name="Koen Bloemen" userId="447f0492-cc8a-4746-b5f7-b4ca989fab28" providerId="ADAL" clId="{3A83BEDF-0532-4268-B218-B93E3F15B07A}" dt="2022-02-03T11:07:43.885" v="6" actId="47"/>
        <pc:sldMkLst>
          <pc:docMk/>
          <pc:sldMk cId="3499532331" sldId="426"/>
        </pc:sldMkLst>
      </pc:sldChg>
      <pc:sldChg chg="del">
        <pc:chgData name="Koen Bloemen" userId="447f0492-cc8a-4746-b5f7-b4ca989fab28" providerId="ADAL" clId="{3A83BEDF-0532-4268-B218-B93E3F15B07A}" dt="2022-02-03T11:07:44.777" v="7" actId="47"/>
        <pc:sldMkLst>
          <pc:docMk/>
          <pc:sldMk cId="2268712093" sldId="427"/>
        </pc:sldMkLst>
      </pc:sldChg>
      <pc:sldChg chg="del">
        <pc:chgData name="Koen Bloemen" userId="447f0492-cc8a-4746-b5f7-b4ca989fab28" providerId="ADAL" clId="{3A83BEDF-0532-4268-B218-B93E3F15B07A}" dt="2022-02-03T11:07:45.832" v="8" actId="47"/>
        <pc:sldMkLst>
          <pc:docMk/>
          <pc:sldMk cId="2003198563" sldId="428"/>
        </pc:sldMkLst>
      </pc:sldChg>
      <pc:sldChg chg="del">
        <pc:chgData name="Koen Bloemen" userId="447f0492-cc8a-4746-b5f7-b4ca989fab28" providerId="ADAL" clId="{3A83BEDF-0532-4268-B218-B93E3F15B07A}" dt="2022-02-03T11:07:53.419" v="12" actId="47"/>
        <pc:sldMkLst>
          <pc:docMk/>
          <pc:sldMk cId="3655059889" sldId="429"/>
        </pc:sldMkLst>
      </pc:sldChg>
      <pc:sldChg chg="del">
        <pc:chgData name="Koen Bloemen" userId="447f0492-cc8a-4746-b5f7-b4ca989fab28" providerId="ADAL" clId="{3A83BEDF-0532-4268-B218-B93E3F15B07A}" dt="2022-02-03T11:07:52.552" v="11" actId="47"/>
        <pc:sldMkLst>
          <pc:docMk/>
          <pc:sldMk cId="1625814549" sldId="430"/>
        </pc:sldMkLst>
      </pc:sldChg>
      <pc:sldChg chg="del">
        <pc:chgData name="Koen Bloemen" userId="447f0492-cc8a-4746-b5f7-b4ca989fab28" providerId="ADAL" clId="{3A83BEDF-0532-4268-B218-B93E3F15B07A}" dt="2022-02-03T11:07:51.187" v="10" actId="47"/>
        <pc:sldMkLst>
          <pc:docMk/>
          <pc:sldMk cId="3615643073" sldId="431"/>
        </pc:sldMkLst>
      </pc:sldChg>
      <pc:sldChg chg="del">
        <pc:chgData name="Koen Bloemen" userId="447f0492-cc8a-4746-b5f7-b4ca989fab28" providerId="ADAL" clId="{3A83BEDF-0532-4268-B218-B93E3F15B07A}" dt="2022-02-03T11:07:50.278" v="9" actId="47"/>
        <pc:sldMkLst>
          <pc:docMk/>
          <pc:sldMk cId="405478043" sldId="432"/>
        </pc:sldMkLst>
      </pc:sldChg>
      <pc:sldChg chg="del">
        <pc:chgData name="Koen Bloemen" userId="447f0492-cc8a-4746-b5f7-b4ca989fab28" providerId="ADAL" clId="{3A83BEDF-0532-4268-B218-B93E3F15B07A}" dt="2022-02-03T14:28:35.326" v="401" actId="47"/>
        <pc:sldMkLst>
          <pc:docMk/>
          <pc:sldMk cId="1510286723" sldId="433"/>
        </pc:sldMkLst>
      </pc:sldChg>
      <pc:sldChg chg="del">
        <pc:chgData name="Koen Bloemen" userId="447f0492-cc8a-4746-b5f7-b4ca989fab28" providerId="ADAL" clId="{3A83BEDF-0532-4268-B218-B93E3F15B07A}" dt="2022-02-03T14:26:30.759" v="379" actId="47"/>
        <pc:sldMkLst>
          <pc:docMk/>
          <pc:sldMk cId="2200531158" sldId="434"/>
        </pc:sldMkLst>
      </pc:sldChg>
      <pc:sldChg chg="del">
        <pc:chgData name="Koen Bloemen" userId="447f0492-cc8a-4746-b5f7-b4ca989fab28" providerId="ADAL" clId="{3A83BEDF-0532-4268-B218-B93E3F15B07A}" dt="2022-02-03T11:08:00.052" v="16" actId="47"/>
        <pc:sldMkLst>
          <pc:docMk/>
          <pc:sldMk cId="1346688246" sldId="435"/>
        </pc:sldMkLst>
      </pc:sldChg>
      <pc:sldChg chg="addSp modSp add mod">
        <pc:chgData name="Koen Bloemen" userId="447f0492-cc8a-4746-b5f7-b4ca989fab28" providerId="ADAL" clId="{3A83BEDF-0532-4268-B218-B93E3F15B07A}" dt="2022-02-03T14:26:44.182" v="381" actId="15"/>
        <pc:sldMkLst>
          <pc:docMk/>
          <pc:sldMk cId="3812596048" sldId="435"/>
        </pc:sldMkLst>
        <pc:spChg chg="mod">
          <ac:chgData name="Koen Bloemen" userId="447f0492-cc8a-4746-b5f7-b4ca989fab28" providerId="ADAL" clId="{3A83BEDF-0532-4268-B218-B93E3F15B07A}" dt="2022-02-03T14:26:05.951" v="374" actId="12"/>
          <ac:spMkLst>
            <pc:docMk/>
            <pc:sldMk cId="3812596048" sldId="435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4:25:25.579" v="328" actId="20577"/>
          <ac:spMkLst>
            <pc:docMk/>
            <pc:sldMk cId="3812596048" sldId="435"/>
            <ac:spMk id="3" creationId="{920CB25B-4978-5E45-9846-BFC36DFE19DD}"/>
          </ac:spMkLst>
        </pc:spChg>
        <pc:spChg chg="add mod">
          <ac:chgData name="Koen Bloemen" userId="447f0492-cc8a-4746-b5f7-b4ca989fab28" providerId="ADAL" clId="{3A83BEDF-0532-4268-B218-B93E3F15B07A}" dt="2022-02-03T14:26:44.182" v="381" actId="15"/>
          <ac:spMkLst>
            <pc:docMk/>
            <pc:sldMk cId="3812596048" sldId="435"/>
            <ac:spMk id="8" creationId="{F91DEF19-1129-4222-9563-A1156C40E148}"/>
          </ac:spMkLst>
        </pc:spChg>
      </pc:sldChg>
      <pc:sldChg chg="del">
        <pc:chgData name="Koen Bloemen" userId="447f0492-cc8a-4746-b5f7-b4ca989fab28" providerId="ADAL" clId="{3A83BEDF-0532-4268-B218-B93E3F15B07A}" dt="2022-02-03T11:08:02.342" v="17" actId="18676"/>
        <pc:sldMkLst>
          <pc:docMk/>
          <pc:sldMk cId="738624101" sldId="436"/>
        </pc:sldMkLst>
      </pc:sldChg>
      <pc:sldChg chg="modSp add mod">
        <pc:chgData name="Koen Bloemen" userId="447f0492-cc8a-4746-b5f7-b4ca989fab28" providerId="ADAL" clId="{3A83BEDF-0532-4268-B218-B93E3F15B07A}" dt="2022-02-03T14:28:13.804" v="400" actId="20577"/>
        <pc:sldMkLst>
          <pc:docMk/>
          <pc:sldMk cId="3298099609" sldId="436"/>
        </pc:sldMkLst>
        <pc:spChg chg="mod">
          <ac:chgData name="Koen Bloemen" userId="447f0492-cc8a-4746-b5f7-b4ca989fab28" providerId="ADAL" clId="{3A83BEDF-0532-4268-B218-B93E3F15B07A}" dt="2022-02-03T14:28:13.804" v="400" actId="20577"/>
          <ac:spMkLst>
            <pc:docMk/>
            <pc:sldMk cId="3298099609" sldId="436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4:27:04.958" v="387" actId="20577"/>
          <ac:spMkLst>
            <pc:docMk/>
            <pc:sldMk cId="3298099609" sldId="436"/>
            <ac:spMk id="3" creationId="{920CB25B-4978-5E45-9846-BFC36DFE19DD}"/>
          </ac:spMkLst>
        </pc:spChg>
        <pc:spChg chg="mod">
          <ac:chgData name="Koen Bloemen" userId="447f0492-cc8a-4746-b5f7-b4ca989fab28" providerId="ADAL" clId="{3A83BEDF-0532-4268-B218-B93E3F15B07A}" dt="2022-02-03T14:27:57.575" v="398" actId="1076"/>
          <ac:spMkLst>
            <pc:docMk/>
            <pc:sldMk cId="3298099609" sldId="436"/>
            <ac:spMk id="8" creationId="{F91DEF19-1129-4222-9563-A1156C40E148}"/>
          </ac:spMkLst>
        </pc:spChg>
      </pc:sldChg>
      <pc:sldChg chg="del">
        <pc:chgData name="Koen Bloemen" userId="447f0492-cc8a-4746-b5f7-b4ca989fab28" providerId="ADAL" clId="{3A83BEDF-0532-4268-B218-B93E3F15B07A}" dt="2022-02-03T11:08:02.342" v="17" actId="18676"/>
        <pc:sldMkLst>
          <pc:docMk/>
          <pc:sldMk cId="2053370781" sldId="437"/>
        </pc:sldMkLst>
      </pc:sldChg>
      <pc:sldChg chg="modSp add mod">
        <pc:chgData name="Koen Bloemen" userId="447f0492-cc8a-4746-b5f7-b4ca989fab28" providerId="ADAL" clId="{3A83BEDF-0532-4268-B218-B93E3F15B07A}" dt="2022-02-03T14:32:35.373" v="460" actId="14100"/>
        <pc:sldMkLst>
          <pc:docMk/>
          <pc:sldMk cId="2682460146" sldId="437"/>
        </pc:sldMkLst>
        <pc:spChg chg="mod">
          <ac:chgData name="Koen Bloemen" userId="447f0492-cc8a-4746-b5f7-b4ca989fab28" providerId="ADAL" clId="{3A83BEDF-0532-4268-B218-B93E3F15B07A}" dt="2022-02-03T14:30:00.715" v="433" actId="20577"/>
          <ac:spMkLst>
            <pc:docMk/>
            <pc:sldMk cId="2682460146" sldId="437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4:32:35.373" v="460" actId="14100"/>
          <ac:spMkLst>
            <pc:docMk/>
            <pc:sldMk cId="2682460146" sldId="437"/>
            <ac:spMk id="3" creationId="{920CB25B-4978-5E45-9846-BFC36DFE19DD}"/>
          </ac:spMkLst>
        </pc:spChg>
        <pc:spChg chg="mod">
          <ac:chgData name="Koen Bloemen" userId="447f0492-cc8a-4746-b5f7-b4ca989fab28" providerId="ADAL" clId="{3A83BEDF-0532-4268-B218-B93E3F15B07A}" dt="2022-02-03T14:30:20.012" v="436" actId="15"/>
          <ac:spMkLst>
            <pc:docMk/>
            <pc:sldMk cId="2682460146" sldId="437"/>
            <ac:spMk id="8" creationId="{F91DEF19-1129-4222-9563-A1156C40E148}"/>
          </ac:spMkLst>
        </pc:spChg>
      </pc:sldChg>
      <pc:sldChg chg="modSp add mod">
        <pc:chgData name="Koen Bloemen" userId="447f0492-cc8a-4746-b5f7-b4ca989fab28" providerId="ADAL" clId="{3A83BEDF-0532-4268-B218-B93E3F15B07A}" dt="2022-02-03T14:31:38.090" v="449" actId="15"/>
        <pc:sldMkLst>
          <pc:docMk/>
          <pc:sldMk cId="2391791258" sldId="438"/>
        </pc:sldMkLst>
        <pc:spChg chg="mod">
          <ac:chgData name="Koen Bloemen" userId="447f0492-cc8a-4746-b5f7-b4ca989fab28" providerId="ADAL" clId="{3A83BEDF-0532-4268-B218-B93E3F15B07A}" dt="2022-02-03T14:31:21.838" v="445" actId="108"/>
          <ac:spMkLst>
            <pc:docMk/>
            <pc:sldMk cId="2391791258" sldId="438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4:31:06.930" v="443" actId="20577"/>
          <ac:spMkLst>
            <pc:docMk/>
            <pc:sldMk cId="2391791258" sldId="438"/>
            <ac:spMk id="3" creationId="{920CB25B-4978-5E45-9846-BFC36DFE19DD}"/>
          </ac:spMkLst>
        </pc:spChg>
        <pc:spChg chg="mod">
          <ac:chgData name="Koen Bloemen" userId="447f0492-cc8a-4746-b5f7-b4ca989fab28" providerId="ADAL" clId="{3A83BEDF-0532-4268-B218-B93E3F15B07A}" dt="2022-02-03T14:31:38.090" v="449" actId="15"/>
          <ac:spMkLst>
            <pc:docMk/>
            <pc:sldMk cId="2391791258" sldId="438"/>
            <ac:spMk id="8" creationId="{F91DEF19-1129-4222-9563-A1156C40E148}"/>
          </ac:spMkLst>
        </pc:spChg>
      </pc:sldChg>
      <pc:sldChg chg="del">
        <pc:chgData name="Koen Bloemen" userId="447f0492-cc8a-4746-b5f7-b4ca989fab28" providerId="ADAL" clId="{3A83BEDF-0532-4268-B218-B93E3F15B07A}" dt="2022-02-03T11:08:02.342" v="17" actId="18676"/>
        <pc:sldMkLst>
          <pc:docMk/>
          <pc:sldMk cId="2932774509" sldId="438"/>
        </pc:sldMkLst>
      </pc:sldChg>
      <pc:sldChg chg="modSp add mod ord">
        <pc:chgData name="Koen Bloemen" userId="447f0492-cc8a-4746-b5f7-b4ca989fab28" providerId="ADAL" clId="{3A83BEDF-0532-4268-B218-B93E3F15B07A}" dt="2022-02-03T15:47:41.530" v="509" actId="12"/>
        <pc:sldMkLst>
          <pc:docMk/>
          <pc:sldMk cId="2008081491" sldId="439"/>
        </pc:sldMkLst>
        <pc:spChg chg="mod">
          <ac:chgData name="Koen Bloemen" userId="447f0492-cc8a-4746-b5f7-b4ca989fab28" providerId="ADAL" clId="{3A83BEDF-0532-4268-B218-B93E3F15B07A}" dt="2022-02-03T15:47:41.530" v="509" actId="12"/>
          <ac:spMkLst>
            <pc:docMk/>
            <pc:sldMk cId="2008081491" sldId="439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4:33:24.472" v="475" actId="20577"/>
          <ac:spMkLst>
            <pc:docMk/>
            <pc:sldMk cId="2008081491" sldId="439"/>
            <ac:spMk id="3" creationId="{920CB25B-4978-5E45-9846-BFC36DFE19DD}"/>
          </ac:spMkLst>
        </pc:spChg>
      </pc:sldChg>
      <pc:sldChg chg="del">
        <pc:chgData name="Koen Bloemen" userId="447f0492-cc8a-4746-b5f7-b4ca989fab28" providerId="ADAL" clId="{3A83BEDF-0532-4268-B218-B93E3F15B07A}" dt="2022-02-03T11:08:02.342" v="17" actId="18676"/>
        <pc:sldMkLst>
          <pc:docMk/>
          <pc:sldMk cId="2889547347" sldId="439"/>
        </pc:sldMkLst>
      </pc:sldChg>
      <pc:sldChg chg="modSp add mod ord">
        <pc:chgData name="Koen Bloemen" userId="447f0492-cc8a-4746-b5f7-b4ca989fab28" providerId="ADAL" clId="{3A83BEDF-0532-4268-B218-B93E3F15B07A}" dt="2022-02-03T15:59:51.479" v="557" actId="179"/>
        <pc:sldMkLst>
          <pc:docMk/>
          <pc:sldMk cId="2655460253" sldId="440"/>
        </pc:sldMkLst>
        <pc:spChg chg="mod">
          <ac:chgData name="Koen Bloemen" userId="447f0492-cc8a-4746-b5f7-b4ca989fab28" providerId="ADAL" clId="{3A83BEDF-0532-4268-B218-B93E3F15B07A}" dt="2022-02-03T15:57:54.342" v="528" actId="1076"/>
          <ac:spMkLst>
            <pc:docMk/>
            <pc:sldMk cId="2655460253" sldId="440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5:56:44.375" v="513"/>
          <ac:spMkLst>
            <pc:docMk/>
            <pc:sldMk cId="2655460253" sldId="440"/>
            <ac:spMk id="3" creationId="{920CB25B-4978-5E45-9846-BFC36DFE19DD}"/>
          </ac:spMkLst>
        </pc:spChg>
        <pc:spChg chg="mod">
          <ac:chgData name="Koen Bloemen" userId="447f0492-cc8a-4746-b5f7-b4ca989fab28" providerId="ADAL" clId="{3A83BEDF-0532-4268-B218-B93E3F15B07A}" dt="2022-02-03T15:59:51.479" v="557" actId="179"/>
          <ac:spMkLst>
            <pc:docMk/>
            <pc:sldMk cId="2655460253" sldId="440"/>
            <ac:spMk id="8" creationId="{F91DEF19-1129-4222-9563-A1156C40E148}"/>
          </ac:spMkLst>
        </pc:spChg>
      </pc:sldChg>
      <pc:sldChg chg="del">
        <pc:chgData name="Koen Bloemen" userId="447f0492-cc8a-4746-b5f7-b4ca989fab28" providerId="ADAL" clId="{3A83BEDF-0532-4268-B218-B93E3F15B07A}" dt="2022-02-03T11:08:04.489" v="18" actId="18676"/>
        <pc:sldMkLst>
          <pc:docMk/>
          <pc:sldMk cId="3046852751" sldId="440"/>
        </pc:sldMkLst>
      </pc:sldChg>
      <pc:sldChg chg="modSp add mod">
        <pc:chgData name="Koen Bloemen" userId="447f0492-cc8a-4746-b5f7-b4ca989fab28" providerId="ADAL" clId="{3A83BEDF-0532-4268-B218-B93E3F15B07A}" dt="2022-02-03T16:02:12.218" v="640" actId="12"/>
        <pc:sldMkLst>
          <pc:docMk/>
          <pc:sldMk cId="1486770623" sldId="441"/>
        </pc:sldMkLst>
        <pc:spChg chg="mod">
          <ac:chgData name="Koen Bloemen" userId="447f0492-cc8a-4746-b5f7-b4ca989fab28" providerId="ADAL" clId="{3A83BEDF-0532-4268-B218-B93E3F15B07A}" dt="2022-02-03T16:02:12.218" v="640" actId="12"/>
          <ac:spMkLst>
            <pc:docMk/>
            <pc:sldMk cId="1486770623" sldId="441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6:01:03.036" v="561"/>
          <ac:spMkLst>
            <pc:docMk/>
            <pc:sldMk cId="1486770623" sldId="441"/>
            <ac:spMk id="3" creationId="{920CB25B-4978-5E45-9846-BFC36DFE19DD}"/>
          </ac:spMkLst>
        </pc:spChg>
        <pc:spChg chg="mod">
          <ac:chgData name="Koen Bloemen" userId="447f0492-cc8a-4746-b5f7-b4ca989fab28" providerId="ADAL" clId="{3A83BEDF-0532-4268-B218-B93E3F15B07A}" dt="2022-02-03T16:01:21.554" v="564" actId="404"/>
          <ac:spMkLst>
            <pc:docMk/>
            <pc:sldMk cId="1486770623" sldId="441"/>
            <ac:spMk id="8" creationId="{F91DEF19-1129-4222-9563-A1156C40E148}"/>
          </ac:spMkLst>
        </pc:spChg>
      </pc:sldChg>
      <pc:sldChg chg="del">
        <pc:chgData name="Koen Bloemen" userId="447f0492-cc8a-4746-b5f7-b4ca989fab28" providerId="ADAL" clId="{3A83BEDF-0532-4268-B218-B93E3F15B07A}" dt="2022-02-03T11:08:08.133" v="19" actId="18676"/>
        <pc:sldMkLst>
          <pc:docMk/>
          <pc:sldMk cId="3351788843" sldId="441"/>
        </pc:sldMkLst>
      </pc:sldChg>
      <pc:sldChg chg="addSp delSp modSp add mod">
        <pc:chgData name="Koen Bloemen" userId="447f0492-cc8a-4746-b5f7-b4ca989fab28" providerId="ADAL" clId="{3A83BEDF-0532-4268-B218-B93E3F15B07A}" dt="2022-02-03T16:06:06.574" v="678" actId="14100"/>
        <pc:sldMkLst>
          <pc:docMk/>
          <pc:sldMk cId="1958699095" sldId="442"/>
        </pc:sldMkLst>
        <pc:spChg chg="mod">
          <ac:chgData name="Koen Bloemen" userId="447f0492-cc8a-4746-b5f7-b4ca989fab28" providerId="ADAL" clId="{3A83BEDF-0532-4268-B218-B93E3F15B07A}" dt="2022-02-03T16:02:50.334" v="650" actId="6549"/>
          <ac:spMkLst>
            <pc:docMk/>
            <pc:sldMk cId="1958699095" sldId="442"/>
            <ac:spMk id="2" creationId="{67BF6461-DBF1-6842-93CF-95BB7CFAD539}"/>
          </ac:spMkLst>
        </pc:spChg>
        <pc:spChg chg="del">
          <ac:chgData name="Koen Bloemen" userId="447f0492-cc8a-4746-b5f7-b4ca989fab28" providerId="ADAL" clId="{3A83BEDF-0532-4268-B218-B93E3F15B07A}" dt="2022-02-03T16:02:57.861" v="651" actId="478"/>
          <ac:spMkLst>
            <pc:docMk/>
            <pc:sldMk cId="1958699095" sldId="442"/>
            <ac:spMk id="8" creationId="{F91DEF19-1129-4222-9563-A1156C40E148}"/>
          </ac:spMkLst>
        </pc:spChg>
        <pc:picChg chg="add mod">
          <ac:chgData name="Koen Bloemen" userId="447f0492-cc8a-4746-b5f7-b4ca989fab28" providerId="ADAL" clId="{3A83BEDF-0532-4268-B218-B93E3F15B07A}" dt="2022-02-03T16:06:06.574" v="678" actId="14100"/>
          <ac:picMkLst>
            <pc:docMk/>
            <pc:sldMk cId="1958699095" sldId="442"/>
            <ac:picMk id="5" creationId="{D2EE32E8-6FC9-45AB-A1F5-461F7083BFA6}"/>
          </ac:picMkLst>
        </pc:picChg>
      </pc:sldChg>
      <pc:sldChg chg="del">
        <pc:chgData name="Koen Bloemen" userId="447f0492-cc8a-4746-b5f7-b4ca989fab28" providerId="ADAL" clId="{3A83BEDF-0532-4268-B218-B93E3F15B07A}" dt="2022-02-03T11:08:08.133" v="19" actId="18676"/>
        <pc:sldMkLst>
          <pc:docMk/>
          <pc:sldMk cId="3371445226" sldId="442"/>
        </pc:sldMkLst>
      </pc:sldChg>
      <pc:sldChg chg="add del">
        <pc:chgData name="Koen Bloemen" userId="447f0492-cc8a-4746-b5f7-b4ca989fab28" providerId="ADAL" clId="{3A83BEDF-0532-4268-B218-B93E3F15B07A}" dt="2022-02-03T16:04:24.225" v="653" actId="47"/>
        <pc:sldMkLst>
          <pc:docMk/>
          <pc:sldMk cId="349584233" sldId="443"/>
        </pc:sldMkLst>
      </pc:sldChg>
      <pc:sldChg chg="del">
        <pc:chgData name="Koen Bloemen" userId="447f0492-cc8a-4746-b5f7-b4ca989fab28" providerId="ADAL" clId="{3A83BEDF-0532-4268-B218-B93E3F15B07A}" dt="2022-02-03T11:08:08.133" v="19" actId="18676"/>
        <pc:sldMkLst>
          <pc:docMk/>
          <pc:sldMk cId="1731752512" sldId="443"/>
        </pc:sldMkLst>
      </pc:sldChg>
      <pc:sldChg chg="modSp add mod ord">
        <pc:chgData name="Koen Bloemen" userId="447f0492-cc8a-4746-b5f7-b4ca989fab28" providerId="ADAL" clId="{3A83BEDF-0532-4268-B218-B93E3F15B07A}" dt="2022-02-03T16:05:31.241" v="675" actId="179"/>
        <pc:sldMkLst>
          <pc:docMk/>
          <pc:sldMk cId="1852971702" sldId="443"/>
        </pc:sldMkLst>
        <pc:spChg chg="mod">
          <ac:chgData name="Koen Bloemen" userId="447f0492-cc8a-4746-b5f7-b4ca989fab28" providerId="ADAL" clId="{3A83BEDF-0532-4268-B218-B93E3F15B07A}" dt="2022-02-03T16:05:05.911" v="667" actId="20577"/>
          <ac:spMkLst>
            <pc:docMk/>
            <pc:sldMk cId="1852971702" sldId="443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6:05:31.241" v="675" actId="179"/>
          <ac:spMkLst>
            <pc:docMk/>
            <pc:sldMk cId="1852971702" sldId="443"/>
            <ac:spMk id="8" creationId="{F91DEF19-1129-4222-9563-A1156C40E148}"/>
          </ac:spMkLst>
        </pc:spChg>
      </pc:sldChg>
      <pc:sldChg chg="addSp delSp modSp add mod ord">
        <pc:chgData name="Koen Bloemen" userId="447f0492-cc8a-4746-b5f7-b4ca989fab28" providerId="ADAL" clId="{3A83BEDF-0532-4268-B218-B93E3F15B07A}" dt="2022-02-03T16:14:58.986" v="795" actId="478"/>
        <pc:sldMkLst>
          <pc:docMk/>
          <pc:sldMk cId="3805528076" sldId="444"/>
        </pc:sldMkLst>
        <pc:spChg chg="mod">
          <ac:chgData name="Koen Bloemen" userId="447f0492-cc8a-4746-b5f7-b4ca989fab28" providerId="ADAL" clId="{3A83BEDF-0532-4268-B218-B93E3F15B07A}" dt="2022-02-03T16:14:47.399" v="791" actId="14100"/>
          <ac:spMkLst>
            <pc:docMk/>
            <pc:sldMk cId="3805528076" sldId="444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6:10:36.496" v="723"/>
          <ac:spMkLst>
            <pc:docMk/>
            <pc:sldMk cId="3805528076" sldId="444"/>
            <ac:spMk id="3" creationId="{920CB25B-4978-5E45-9846-BFC36DFE19DD}"/>
          </ac:spMkLst>
        </pc:spChg>
        <pc:spChg chg="del">
          <ac:chgData name="Koen Bloemen" userId="447f0492-cc8a-4746-b5f7-b4ca989fab28" providerId="ADAL" clId="{3A83BEDF-0532-4268-B218-B93E3F15B07A}" dt="2022-02-03T16:10:47.987" v="724" actId="478"/>
          <ac:spMkLst>
            <pc:docMk/>
            <pc:sldMk cId="3805528076" sldId="444"/>
            <ac:spMk id="8" creationId="{F91DEF19-1129-4222-9563-A1156C40E148}"/>
          </ac:spMkLst>
        </pc:spChg>
        <pc:spChg chg="add mod">
          <ac:chgData name="Koen Bloemen" userId="447f0492-cc8a-4746-b5f7-b4ca989fab28" providerId="ADAL" clId="{3A83BEDF-0532-4268-B218-B93E3F15B07A}" dt="2022-02-03T16:14:49.806" v="792" actId="1076"/>
          <ac:spMkLst>
            <pc:docMk/>
            <pc:sldMk cId="3805528076" sldId="444"/>
            <ac:spMk id="12" creationId="{2091D1C7-FEA3-4C59-BCAA-1A875A31DD13}"/>
          </ac:spMkLst>
        </pc:spChg>
        <pc:picChg chg="add del mod">
          <ac:chgData name="Koen Bloemen" userId="447f0492-cc8a-4746-b5f7-b4ca989fab28" providerId="ADAL" clId="{3A83BEDF-0532-4268-B218-B93E3F15B07A}" dt="2022-02-03T16:14:58.986" v="795" actId="478"/>
          <ac:picMkLst>
            <pc:docMk/>
            <pc:sldMk cId="3805528076" sldId="444"/>
            <ac:picMk id="5" creationId="{F2ABF84A-5491-439E-A990-56F7F9173906}"/>
          </ac:picMkLst>
        </pc:picChg>
      </pc:sldChg>
      <pc:sldChg chg="addSp delSp modSp add mod">
        <pc:chgData name="Koen Bloemen" userId="447f0492-cc8a-4746-b5f7-b4ca989fab28" providerId="ADAL" clId="{3A83BEDF-0532-4268-B218-B93E3F15B07A}" dt="2022-02-03T16:15:14.276" v="796" actId="15"/>
        <pc:sldMkLst>
          <pc:docMk/>
          <pc:sldMk cId="1201883679" sldId="445"/>
        </pc:sldMkLst>
        <pc:spChg chg="del">
          <ac:chgData name="Koen Bloemen" userId="447f0492-cc8a-4746-b5f7-b4ca989fab28" providerId="ADAL" clId="{3A83BEDF-0532-4268-B218-B93E3F15B07A}" dt="2022-02-03T16:13:38.976" v="755" actId="478"/>
          <ac:spMkLst>
            <pc:docMk/>
            <pc:sldMk cId="1201883679" sldId="445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6:13:56.300" v="773" actId="20577"/>
          <ac:spMkLst>
            <pc:docMk/>
            <pc:sldMk cId="1201883679" sldId="445"/>
            <ac:spMk id="3" creationId="{920CB25B-4978-5E45-9846-BFC36DFE19DD}"/>
          </ac:spMkLst>
        </pc:spChg>
        <pc:spChg chg="add del mod">
          <ac:chgData name="Koen Bloemen" userId="447f0492-cc8a-4746-b5f7-b4ca989fab28" providerId="ADAL" clId="{3A83BEDF-0532-4268-B218-B93E3F15B07A}" dt="2022-02-03T16:13:47.344" v="758" actId="478"/>
          <ac:spMkLst>
            <pc:docMk/>
            <pc:sldMk cId="1201883679" sldId="445"/>
            <ac:spMk id="8" creationId="{DFF6CCE1-1BFA-44BB-931E-D3BF946F3635}"/>
          </ac:spMkLst>
        </pc:spChg>
        <pc:spChg chg="add del">
          <ac:chgData name="Koen Bloemen" userId="447f0492-cc8a-4746-b5f7-b4ca989fab28" providerId="ADAL" clId="{3A83BEDF-0532-4268-B218-B93E3F15B07A}" dt="2022-02-03T16:13:43.893" v="757" actId="478"/>
          <ac:spMkLst>
            <pc:docMk/>
            <pc:sldMk cId="1201883679" sldId="445"/>
            <ac:spMk id="11" creationId="{AA1750A9-4220-BA4E-8A8F-85061C20738A}"/>
          </ac:spMkLst>
        </pc:spChg>
        <pc:spChg chg="mod">
          <ac:chgData name="Koen Bloemen" userId="447f0492-cc8a-4746-b5f7-b4ca989fab28" providerId="ADAL" clId="{3A83BEDF-0532-4268-B218-B93E3F15B07A}" dt="2022-02-03T16:15:14.276" v="796" actId="15"/>
          <ac:spMkLst>
            <pc:docMk/>
            <pc:sldMk cId="1201883679" sldId="445"/>
            <ac:spMk id="12" creationId="{2091D1C7-FEA3-4C59-BCAA-1A875A31DD13}"/>
          </ac:spMkLst>
        </pc:spChg>
        <pc:picChg chg="add del">
          <ac:chgData name="Koen Bloemen" userId="447f0492-cc8a-4746-b5f7-b4ca989fab28" providerId="ADAL" clId="{3A83BEDF-0532-4268-B218-B93E3F15B07A}" dt="2022-02-03T16:12:44.580" v="753" actId="478"/>
          <ac:picMkLst>
            <pc:docMk/>
            <pc:sldMk cId="1201883679" sldId="445"/>
            <ac:picMk id="5" creationId="{A8CB13BB-E5EA-49B2-8347-DF98474A7235}"/>
          </ac:picMkLst>
        </pc:picChg>
      </pc:sldChg>
      <pc:sldChg chg="modSp add mod">
        <pc:chgData name="Koen Bloemen" userId="447f0492-cc8a-4746-b5f7-b4ca989fab28" providerId="ADAL" clId="{3A83BEDF-0532-4268-B218-B93E3F15B07A}" dt="2022-02-03T16:15:40.447" v="802" actId="179"/>
        <pc:sldMkLst>
          <pc:docMk/>
          <pc:sldMk cId="4248196122" sldId="446"/>
        </pc:sldMkLst>
        <pc:spChg chg="mod">
          <ac:chgData name="Koen Bloemen" userId="447f0492-cc8a-4746-b5f7-b4ca989fab28" providerId="ADAL" clId="{3A83BEDF-0532-4268-B218-B93E3F15B07A}" dt="2022-02-03T16:15:40.447" v="802" actId="179"/>
          <ac:spMkLst>
            <pc:docMk/>
            <pc:sldMk cId="4248196122" sldId="446"/>
            <ac:spMk id="12" creationId="{2091D1C7-FEA3-4C59-BCAA-1A875A31DD13}"/>
          </ac:spMkLst>
        </pc:spChg>
      </pc:sldChg>
      <pc:sldChg chg="addSp delSp add mod">
        <pc:chgData name="Koen Bloemen" userId="447f0492-cc8a-4746-b5f7-b4ca989fab28" providerId="ADAL" clId="{3A83BEDF-0532-4268-B218-B93E3F15B07A}" dt="2022-02-03T16:16:13.227" v="805" actId="22"/>
        <pc:sldMkLst>
          <pc:docMk/>
          <pc:sldMk cId="2768137251" sldId="447"/>
        </pc:sldMkLst>
        <pc:spChg chg="del">
          <ac:chgData name="Koen Bloemen" userId="447f0492-cc8a-4746-b5f7-b4ca989fab28" providerId="ADAL" clId="{3A83BEDF-0532-4268-B218-B93E3F15B07A}" dt="2022-02-03T16:16:12.616" v="804" actId="478"/>
          <ac:spMkLst>
            <pc:docMk/>
            <pc:sldMk cId="2768137251" sldId="447"/>
            <ac:spMk id="12" creationId="{2091D1C7-FEA3-4C59-BCAA-1A875A31DD13}"/>
          </ac:spMkLst>
        </pc:spChg>
        <pc:picChg chg="add">
          <ac:chgData name="Koen Bloemen" userId="447f0492-cc8a-4746-b5f7-b4ca989fab28" providerId="ADAL" clId="{3A83BEDF-0532-4268-B218-B93E3F15B07A}" dt="2022-02-03T16:16:13.227" v="805" actId="22"/>
          <ac:picMkLst>
            <pc:docMk/>
            <pc:sldMk cId="2768137251" sldId="447"/>
            <ac:picMk id="4" creationId="{8BD94D52-2051-46F2-BB90-9853150ABF66}"/>
          </ac:picMkLst>
        </pc:picChg>
      </pc:sldChg>
      <pc:sldChg chg="modSp add mod ord">
        <pc:chgData name="Koen Bloemen" userId="447f0492-cc8a-4746-b5f7-b4ca989fab28" providerId="ADAL" clId="{3A83BEDF-0532-4268-B218-B93E3F15B07A}" dt="2022-02-03T16:16:38.713" v="814" actId="15"/>
        <pc:sldMkLst>
          <pc:docMk/>
          <pc:sldMk cId="646459925" sldId="448"/>
        </pc:sldMkLst>
        <pc:spChg chg="mod">
          <ac:chgData name="Koen Bloemen" userId="447f0492-cc8a-4746-b5f7-b4ca989fab28" providerId="ADAL" clId="{3A83BEDF-0532-4268-B218-B93E3F15B07A}" dt="2022-02-03T16:16:24.980" v="812" actId="20577"/>
          <ac:spMkLst>
            <pc:docMk/>
            <pc:sldMk cId="646459925" sldId="448"/>
            <ac:spMk id="3" creationId="{920CB25B-4978-5E45-9846-BFC36DFE19DD}"/>
          </ac:spMkLst>
        </pc:spChg>
        <pc:spChg chg="mod">
          <ac:chgData name="Koen Bloemen" userId="447f0492-cc8a-4746-b5f7-b4ca989fab28" providerId="ADAL" clId="{3A83BEDF-0532-4268-B218-B93E3F15B07A}" dt="2022-02-03T16:16:38.713" v="814" actId="15"/>
          <ac:spMkLst>
            <pc:docMk/>
            <pc:sldMk cId="646459925" sldId="448"/>
            <ac:spMk id="12" creationId="{2091D1C7-FEA3-4C59-BCAA-1A875A31DD13}"/>
          </ac:spMkLst>
        </pc:spChg>
      </pc:sldChg>
      <pc:sldChg chg="modSp add mod">
        <pc:chgData name="Koen Bloemen" userId="447f0492-cc8a-4746-b5f7-b4ca989fab28" providerId="ADAL" clId="{3A83BEDF-0532-4268-B218-B93E3F15B07A}" dt="2022-02-03T16:16:54.195" v="817" actId="15"/>
        <pc:sldMkLst>
          <pc:docMk/>
          <pc:sldMk cId="494813861" sldId="449"/>
        </pc:sldMkLst>
        <pc:spChg chg="mod">
          <ac:chgData name="Koen Bloemen" userId="447f0492-cc8a-4746-b5f7-b4ca989fab28" providerId="ADAL" clId="{3A83BEDF-0532-4268-B218-B93E3F15B07A}" dt="2022-02-03T16:16:54.195" v="817" actId="15"/>
          <ac:spMkLst>
            <pc:docMk/>
            <pc:sldMk cId="494813861" sldId="449"/>
            <ac:spMk id="12" creationId="{2091D1C7-FEA3-4C59-BCAA-1A875A31DD13}"/>
          </ac:spMkLst>
        </pc:spChg>
      </pc:sldChg>
      <pc:sldChg chg="addSp delSp modSp add mod ord">
        <pc:chgData name="Koen Bloemen" userId="447f0492-cc8a-4746-b5f7-b4ca989fab28" providerId="ADAL" clId="{3A83BEDF-0532-4268-B218-B93E3F15B07A}" dt="2022-02-03T16:17:09.275" v="823" actId="22"/>
        <pc:sldMkLst>
          <pc:docMk/>
          <pc:sldMk cId="463738052" sldId="450"/>
        </pc:sldMkLst>
        <pc:spChg chg="mod">
          <ac:chgData name="Koen Bloemen" userId="447f0492-cc8a-4746-b5f7-b4ca989fab28" providerId="ADAL" clId="{3A83BEDF-0532-4268-B218-B93E3F15B07A}" dt="2022-02-03T16:17:04.187" v="821"/>
          <ac:spMkLst>
            <pc:docMk/>
            <pc:sldMk cId="463738052" sldId="450"/>
            <ac:spMk id="3" creationId="{920CB25B-4978-5E45-9846-BFC36DFE19DD}"/>
          </ac:spMkLst>
        </pc:spChg>
        <pc:picChg chg="del">
          <ac:chgData name="Koen Bloemen" userId="447f0492-cc8a-4746-b5f7-b4ca989fab28" providerId="ADAL" clId="{3A83BEDF-0532-4268-B218-B93E3F15B07A}" dt="2022-02-03T16:17:05.559" v="822" actId="478"/>
          <ac:picMkLst>
            <pc:docMk/>
            <pc:sldMk cId="463738052" sldId="450"/>
            <ac:picMk id="4" creationId="{8BD94D52-2051-46F2-BB90-9853150ABF66}"/>
          </ac:picMkLst>
        </pc:picChg>
        <pc:picChg chg="add">
          <ac:chgData name="Koen Bloemen" userId="447f0492-cc8a-4746-b5f7-b4ca989fab28" providerId="ADAL" clId="{3A83BEDF-0532-4268-B218-B93E3F15B07A}" dt="2022-02-03T16:17:09.275" v="823" actId="22"/>
          <ac:picMkLst>
            <pc:docMk/>
            <pc:sldMk cId="463738052" sldId="450"/>
            <ac:picMk id="5" creationId="{1090440D-FA97-4EB4-8D29-4AB8A83BFA70}"/>
          </ac:picMkLst>
        </pc:picChg>
      </pc:sldChg>
      <pc:sldChg chg="modSp add del mod">
        <pc:chgData name="Koen Bloemen" userId="447f0492-cc8a-4746-b5f7-b4ca989fab28" providerId="ADAL" clId="{3A83BEDF-0532-4268-B218-B93E3F15B07A}" dt="2022-02-03T16:18:17.683" v="828" actId="47"/>
        <pc:sldMkLst>
          <pc:docMk/>
          <pc:sldMk cId="13431451" sldId="451"/>
        </pc:sldMkLst>
        <pc:spChg chg="mod">
          <ac:chgData name="Koen Bloemen" userId="447f0492-cc8a-4746-b5f7-b4ca989fab28" providerId="ADAL" clId="{3A83BEDF-0532-4268-B218-B93E3F15B07A}" dt="2022-02-03T16:18:13.620" v="827"/>
          <ac:spMkLst>
            <pc:docMk/>
            <pc:sldMk cId="13431451" sldId="451"/>
            <ac:spMk id="3" creationId="{920CB25B-4978-5E45-9846-BFC36DFE19DD}"/>
          </ac:spMkLst>
        </pc:spChg>
      </pc:sldChg>
      <pc:sldChg chg="addSp delSp modSp add mod ord">
        <pc:chgData name="Koen Bloemen" userId="447f0492-cc8a-4746-b5f7-b4ca989fab28" providerId="ADAL" clId="{3A83BEDF-0532-4268-B218-B93E3F15B07A}" dt="2022-02-03T16:20:50.767" v="869" actId="179"/>
        <pc:sldMkLst>
          <pc:docMk/>
          <pc:sldMk cId="4051183772" sldId="451"/>
        </pc:sldMkLst>
        <pc:spChg chg="mod">
          <ac:chgData name="Koen Bloemen" userId="447f0492-cc8a-4746-b5f7-b4ca989fab28" providerId="ADAL" clId="{3A83BEDF-0532-4268-B218-B93E3F15B07A}" dt="2022-02-03T16:19:54.326" v="859" actId="14100"/>
          <ac:spMkLst>
            <pc:docMk/>
            <pc:sldMk cId="4051183772" sldId="451"/>
            <ac:spMk id="2" creationId="{67BF6461-DBF1-6842-93CF-95BB7CFAD539}"/>
          </ac:spMkLst>
        </pc:spChg>
        <pc:spChg chg="mod">
          <ac:chgData name="Koen Bloemen" userId="447f0492-cc8a-4746-b5f7-b4ca989fab28" providerId="ADAL" clId="{3A83BEDF-0532-4268-B218-B93E3F15B07A}" dt="2022-02-03T16:18:36.190" v="834"/>
          <ac:spMkLst>
            <pc:docMk/>
            <pc:sldMk cId="4051183772" sldId="451"/>
            <ac:spMk id="3" creationId="{920CB25B-4978-5E45-9846-BFC36DFE19DD}"/>
          </ac:spMkLst>
        </pc:spChg>
        <pc:spChg chg="del">
          <ac:chgData name="Koen Bloemen" userId="447f0492-cc8a-4746-b5f7-b4ca989fab28" providerId="ADAL" clId="{3A83BEDF-0532-4268-B218-B93E3F15B07A}" dt="2022-02-03T16:18:48.201" v="836" actId="478"/>
          <ac:spMkLst>
            <pc:docMk/>
            <pc:sldMk cId="4051183772" sldId="451"/>
            <ac:spMk id="12" creationId="{2091D1C7-FEA3-4C59-BCAA-1A875A31DD13}"/>
          </ac:spMkLst>
        </pc:spChg>
        <pc:spChg chg="add mod">
          <ac:chgData name="Koen Bloemen" userId="447f0492-cc8a-4746-b5f7-b4ca989fab28" providerId="ADAL" clId="{3A83BEDF-0532-4268-B218-B93E3F15B07A}" dt="2022-02-03T16:20:50.767" v="869" actId="179"/>
          <ac:spMkLst>
            <pc:docMk/>
            <pc:sldMk cId="4051183772" sldId="451"/>
            <ac:spMk id="13" creationId="{929787AD-F2CA-4C2D-A492-746C60FFF723}"/>
          </ac:spMkLst>
        </pc:spChg>
      </pc:sldChg>
      <pc:sldChg chg="addSp modSp add mod">
        <pc:chgData name="Koen Bloemen" userId="447f0492-cc8a-4746-b5f7-b4ca989fab28" providerId="ADAL" clId="{3A83BEDF-0532-4268-B218-B93E3F15B07A}" dt="2022-02-03T16:23:14.491" v="932" actId="12"/>
        <pc:sldMkLst>
          <pc:docMk/>
          <pc:sldMk cId="604393339" sldId="452"/>
        </pc:sldMkLst>
        <pc:spChg chg="mod">
          <ac:chgData name="Koen Bloemen" userId="447f0492-cc8a-4746-b5f7-b4ca989fab28" providerId="ADAL" clId="{3A83BEDF-0532-4268-B218-B93E3F15B07A}" dt="2022-02-03T16:23:14.491" v="932" actId="12"/>
          <ac:spMkLst>
            <pc:docMk/>
            <pc:sldMk cId="604393339" sldId="452"/>
            <ac:spMk id="2" creationId="{67BF6461-DBF1-6842-93CF-95BB7CFAD539}"/>
          </ac:spMkLst>
        </pc:spChg>
        <pc:spChg chg="add mod">
          <ac:chgData name="Koen Bloemen" userId="447f0492-cc8a-4746-b5f7-b4ca989fab28" providerId="ADAL" clId="{3A83BEDF-0532-4268-B218-B93E3F15B07A}" dt="2022-02-03T16:22:49.135" v="922" actId="179"/>
          <ac:spMkLst>
            <pc:docMk/>
            <pc:sldMk cId="604393339" sldId="452"/>
            <ac:spMk id="12" creationId="{91918E14-B1E8-4167-B26F-42AF5D302A06}"/>
          </ac:spMkLst>
        </pc:spChg>
        <pc:spChg chg="mod">
          <ac:chgData name="Koen Bloemen" userId="447f0492-cc8a-4746-b5f7-b4ca989fab28" providerId="ADAL" clId="{3A83BEDF-0532-4268-B218-B93E3F15B07A}" dt="2022-02-03T16:22:30.239" v="917" actId="1076"/>
          <ac:spMkLst>
            <pc:docMk/>
            <pc:sldMk cId="604393339" sldId="452"/>
            <ac:spMk id="13" creationId="{929787AD-F2CA-4C2D-A492-746C60FFF723}"/>
          </ac:spMkLst>
        </pc:spChg>
      </pc:sldChg>
    </pc:docChg>
  </pc:docChgLst>
  <pc:docChgLst>
    <pc:chgData name="Koen Bloemen" userId="447f0492-cc8a-4746-b5f7-b4ca989fab28" providerId="ADAL" clId="{F8222DB2-A500-4DFC-8A95-0D4D5A12AF0A}"/>
    <pc:docChg chg="undo custSel addSld delSld modSld sldOrd addSection delSection modSection">
      <pc:chgData name="Koen Bloemen" userId="447f0492-cc8a-4746-b5f7-b4ca989fab28" providerId="ADAL" clId="{F8222DB2-A500-4DFC-8A95-0D4D5A12AF0A}" dt="2021-09-28T07:58:22.814" v="9448" actId="20577"/>
      <pc:docMkLst>
        <pc:docMk/>
      </pc:docMkLst>
      <pc:sldChg chg="modSp mod">
        <pc:chgData name="Koen Bloemen" userId="447f0492-cc8a-4746-b5f7-b4ca989fab28" providerId="ADAL" clId="{F8222DB2-A500-4DFC-8A95-0D4D5A12AF0A}" dt="2021-09-14T14:22:34.149" v="25" actId="207"/>
        <pc:sldMkLst>
          <pc:docMk/>
          <pc:sldMk cId="2634178581" sldId="387"/>
        </pc:sldMkLst>
        <pc:spChg chg="mod">
          <ac:chgData name="Koen Bloemen" userId="447f0492-cc8a-4746-b5f7-b4ca989fab28" providerId="ADAL" clId="{F8222DB2-A500-4DFC-8A95-0D4D5A12AF0A}" dt="2021-09-14T14:22:34.149" v="25" actId="207"/>
          <ac:spMkLst>
            <pc:docMk/>
            <pc:sldMk cId="2634178581" sldId="387"/>
            <ac:spMk id="2" creationId="{D7E5FA01-7BED-084F-AC86-4032A7B7FDE9}"/>
          </ac:spMkLst>
        </pc:spChg>
        <pc:spChg chg="mod">
          <ac:chgData name="Koen Bloemen" userId="447f0492-cc8a-4746-b5f7-b4ca989fab28" providerId="ADAL" clId="{F8222DB2-A500-4DFC-8A95-0D4D5A12AF0A}" dt="2021-09-14T14:22:22.090" v="24" actId="207"/>
          <ac:spMkLst>
            <pc:docMk/>
            <pc:sldMk cId="2634178581" sldId="387"/>
            <ac:spMk id="3" creationId="{3B8304F9-4CB6-E243-973B-DA9D233B19B4}"/>
          </ac:spMkLst>
        </pc:spChg>
      </pc:sldChg>
      <pc:sldChg chg="addSp delSp modSp del mod">
        <pc:chgData name="Koen Bloemen" userId="447f0492-cc8a-4746-b5f7-b4ca989fab28" providerId="ADAL" clId="{F8222DB2-A500-4DFC-8A95-0D4D5A12AF0A}" dt="2021-09-16T07:06:04.173" v="766" actId="47"/>
        <pc:sldMkLst>
          <pc:docMk/>
          <pc:sldMk cId="2529564785" sldId="388"/>
        </pc:sldMkLst>
        <pc:spChg chg="mod">
          <ac:chgData name="Koen Bloemen" userId="447f0492-cc8a-4746-b5f7-b4ca989fab28" providerId="ADAL" clId="{F8222DB2-A500-4DFC-8A95-0D4D5A12AF0A}" dt="2021-09-15T06:42:34.889" v="217" actId="15"/>
          <ac:spMkLst>
            <pc:docMk/>
            <pc:sldMk cId="2529564785" sldId="388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5T06:41:08.677" v="113" actId="14100"/>
          <ac:spMkLst>
            <pc:docMk/>
            <pc:sldMk cId="2529564785" sldId="388"/>
            <ac:spMk id="3" creationId="{920CB25B-4978-5E45-9846-BFC36DFE19DD}"/>
          </ac:spMkLst>
        </pc:spChg>
        <pc:picChg chg="add mod">
          <ac:chgData name="Koen Bloemen" userId="447f0492-cc8a-4746-b5f7-b4ca989fab28" providerId="ADAL" clId="{F8222DB2-A500-4DFC-8A95-0D4D5A12AF0A}" dt="2021-09-15T06:43:03.150" v="221" actId="1076"/>
          <ac:picMkLst>
            <pc:docMk/>
            <pc:sldMk cId="2529564785" sldId="388"/>
            <ac:picMk id="5" creationId="{AC1669D1-8719-419F-B6C9-15F1FCCC4D35}"/>
          </ac:picMkLst>
        </pc:picChg>
        <pc:picChg chg="del">
          <ac:chgData name="Koen Bloemen" userId="447f0492-cc8a-4746-b5f7-b4ca989fab28" providerId="ADAL" clId="{F8222DB2-A500-4DFC-8A95-0D4D5A12AF0A}" dt="2021-09-15T06:41:12.676" v="114" actId="478"/>
          <ac:picMkLst>
            <pc:docMk/>
            <pc:sldMk cId="2529564785" sldId="388"/>
            <ac:picMk id="8" creationId="{AE7D61FE-6548-47F1-B590-C3BEC2E61EFA}"/>
          </ac:picMkLst>
        </pc:picChg>
      </pc:sldChg>
      <pc:sldChg chg="addSp delSp modSp mod">
        <pc:chgData name="Koen Bloemen" userId="447f0492-cc8a-4746-b5f7-b4ca989fab28" providerId="ADAL" clId="{F8222DB2-A500-4DFC-8A95-0D4D5A12AF0A}" dt="2021-09-16T09:13:09.824" v="5551" actId="20577"/>
        <pc:sldMkLst>
          <pc:docMk/>
          <pc:sldMk cId="3118604445" sldId="390"/>
        </pc:sldMkLst>
        <pc:spChg chg="mod">
          <ac:chgData name="Koen Bloemen" userId="447f0492-cc8a-4746-b5f7-b4ca989fab28" providerId="ADAL" clId="{F8222DB2-A500-4DFC-8A95-0D4D5A12AF0A}" dt="2021-09-16T09:13:09.824" v="5551" actId="20577"/>
          <ac:spMkLst>
            <pc:docMk/>
            <pc:sldMk cId="3118604445" sldId="390"/>
            <ac:spMk id="3" creationId="{B29BE012-DC96-2749-B3A2-71F0203D8F34}"/>
          </ac:spMkLst>
        </pc:spChg>
        <pc:graphicFrameChg chg="add del modGraphic">
          <ac:chgData name="Koen Bloemen" userId="447f0492-cc8a-4746-b5f7-b4ca989fab28" providerId="ADAL" clId="{F8222DB2-A500-4DFC-8A95-0D4D5A12AF0A}" dt="2021-09-15T06:47:08.053" v="289" actId="478"/>
          <ac:graphicFrameMkLst>
            <pc:docMk/>
            <pc:sldMk cId="3118604445" sldId="390"/>
            <ac:graphicFrameMk id="8" creationId="{2427B8D4-0CF0-49F0-819D-AB2194FF70B3}"/>
          </ac:graphicFrameMkLst>
        </pc:graphicFrameChg>
      </pc:sldChg>
      <pc:sldChg chg="addSp delSp modSp add del mod">
        <pc:chgData name="Koen Bloemen" userId="447f0492-cc8a-4746-b5f7-b4ca989fab28" providerId="ADAL" clId="{F8222DB2-A500-4DFC-8A95-0D4D5A12AF0A}" dt="2021-09-16T07:05:32.807" v="765" actId="18676"/>
        <pc:sldMkLst>
          <pc:docMk/>
          <pc:sldMk cId="139453725" sldId="391"/>
        </pc:sldMkLst>
        <pc:spChg chg="mod">
          <ac:chgData name="Koen Bloemen" userId="447f0492-cc8a-4746-b5f7-b4ca989fab28" providerId="ADAL" clId="{F8222DB2-A500-4DFC-8A95-0D4D5A12AF0A}" dt="2021-09-15T06:45:31.608" v="281" actId="6549"/>
          <ac:spMkLst>
            <pc:docMk/>
            <pc:sldMk cId="139453725" sldId="391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5T06:43:26.954" v="239" actId="20577"/>
          <ac:spMkLst>
            <pc:docMk/>
            <pc:sldMk cId="139453725" sldId="391"/>
            <ac:spMk id="3" creationId="{920CB25B-4978-5E45-9846-BFC36DFE19DD}"/>
          </ac:spMkLst>
        </pc:spChg>
        <pc:graphicFrameChg chg="add del modGraphic">
          <ac:chgData name="Koen Bloemen" userId="447f0492-cc8a-4746-b5f7-b4ca989fab28" providerId="ADAL" clId="{F8222DB2-A500-4DFC-8A95-0D4D5A12AF0A}" dt="2021-09-15T06:46:37.337" v="287" actId="478"/>
          <ac:graphicFrameMkLst>
            <pc:docMk/>
            <pc:sldMk cId="139453725" sldId="391"/>
            <ac:graphicFrameMk id="12" creationId="{A632CC64-A799-4CE4-B7AE-54EB5A16C13C}"/>
          </ac:graphicFrameMkLst>
        </pc:graphicFrameChg>
        <pc:picChg chg="del">
          <ac:chgData name="Koen Bloemen" userId="447f0492-cc8a-4746-b5f7-b4ca989fab28" providerId="ADAL" clId="{F8222DB2-A500-4DFC-8A95-0D4D5A12AF0A}" dt="2021-09-15T06:44:24.235" v="240" actId="478"/>
          <ac:picMkLst>
            <pc:docMk/>
            <pc:sldMk cId="139453725" sldId="391"/>
            <ac:picMk id="5" creationId="{AC1669D1-8719-419F-B6C9-15F1FCCC4D35}"/>
          </ac:picMkLst>
        </pc:picChg>
        <pc:picChg chg="add mod">
          <ac:chgData name="Koen Bloemen" userId="447f0492-cc8a-4746-b5f7-b4ca989fab28" providerId="ADAL" clId="{F8222DB2-A500-4DFC-8A95-0D4D5A12AF0A}" dt="2021-09-15T06:45:29.846" v="280" actId="1076"/>
          <ac:picMkLst>
            <pc:docMk/>
            <pc:sldMk cId="139453725" sldId="391"/>
            <ac:picMk id="6" creationId="{9E5A74EB-2165-4F5E-B917-4027A42FA841}"/>
          </ac:picMkLst>
        </pc:picChg>
      </pc:sldChg>
      <pc:sldChg chg="addSp delSp modSp add del mod">
        <pc:chgData name="Koen Bloemen" userId="447f0492-cc8a-4746-b5f7-b4ca989fab28" providerId="ADAL" clId="{F8222DB2-A500-4DFC-8A95-0D4D5A12AF0A}" dt="2021-09-16T07:05:32.807" v="765" actId="18676"/>
        <pc:sldMkLst>
          <pc:docMk/>
          <pc:sldMk cId="415369817" sldId="392"/>
        </pc:sldMkLst>
        <pc:spChg chg="del">
          <ac:chgData name="Koen Bloemen" userId="447f0492-cc8a-4746-b5f7-b4ca989fab28" providerId="ADAL" clId="{F8222DB2-A500-4DFC-8A95-0D4D5A12AF0A}" dt="2021-09-15T06:47:46.451" v="294" actId="478"/>
          <ac:spMkLst>
            <pc:docMk/>
            <pc:sldMk cId="415369817" sldId="392"/>
            <ac:spMk id="2" creationId="{67BF6461-DBF1-6842-93CF-95BB7CFAD539}"/>
          </ac:spMkLst>
        </pc:spChg>
        <pc:spChg chg="add mod">
          <ac:chgData name="Koen Bloemen" userId="447f0492-cc8a-4746-b5f7-b4ca989fab28" providerId="ADAL" clId="{F8222DB2-A500-4DFC-8A95-0D4D5A12AF0A}" dt="2021-09-15T06:47:46.451" v="294" actId="478"/>
          <ac:spMkLst>
            <pc:docMk/>
            <pc:sldMk cId="415369817" sldId="392"/>
            <ac:spMk id="5" creationId="{624BA439-5842-4A87-8504-9A90F8E9D745}"/>
          </ac:spMkLst>
        </pc:spChg>
        <pc:picChg chg="del">
          <ac:chgData name="Koen Bloemen" userId="447f0492-cc8a-4746-b5f7-b4ca989fab28" providerId="ADAL" clId="{F8222DB2-A500-4DFC-8A95-0D4D5A12AF0A}" dt="2021-09-15T06:47:48.658" v="295" actId="478"/>
          <ac:picMkLst>
            <pc:docMk/>
            <pc:sldMk cId="415369817" sldId="392"/>
            <ac:picMk id="6" creationId="{9E5A74EB-2165-4F5E-B917-4027A42FA841}"/>
          </ac:picMkLst>
        </pc:picChg>
        <pc:picChg chg="add">
          <ac:chgData name="Koen Bloemen" userId="447f0492-cc8a-4746-b5f7-b4ca989fab28" providerId="ADAL" clId="{F8222DB2-A500-4DFC-8A95-0D4D5A12AF0A}" dt="2021-09-15T06:47:49.898" v="296" actId="22"/>
          <ac:picMkLst>
            <pc:docMk/>
            <pc:sldMk cId="415369817" sldId="392"/>
            <ac:picMk id="12" creationId="{956BF619-0B71-4383-898F-2296687ED2FA}"/>
          </ac:picMkLst>
        </pc:picChg>
      </pc:sldChg>
      <pc:sldChg chg="new del">
        <pc:chgData name="Koen Bloemen" userId="447f0492-cc8a-4746-b5f7-b4ca989fab28" providerId="ADAL" clId="{F8222DB2-A500-4DFC-8A95-0D4D5A12AF0A}" dt="2021-09-15T06:45:59.332" v="283" actId="2696"/>
        <pc:sldMkLst>
          <pc:docMk/>
          <pc:sldMk cId="1641736002" sldId="392"/>
        </pc:sldMkLst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4122337687" sldId="392"/>
        </pc:sldMkLst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507083752" sldId="393"/>
        </pc:sldMkLst>
      </pc:sldChg>
      <pc:sldChg chg="addSp delSp add del mod">
        <pc:chgData name="Koen Bloemen" userId="447f0492-cc8a-4746-b5f7-b4ca989fab28" providerId="ADAL" clId="{F8222DB2-A500-4DFC-8A95-0D4D5A12AF0A}" dt="2021-09-16T07:05:32.807" v="765" actId="18676"/>
        <pc:sldMkLst>
          <pc:docMk/>
          <pc:sldMk cId="3586644046" sldId="393"/>
        </pc:sldMkLst>
        <pc:picChg chg="add">
          <ac:chgData name="Koen Bloemen" userId="447f0492-cc8a-4746-b5f7-b4ca989fab28" providerId="ADAL" clId="{F8222DB2-A500-4DFC-8A95-0D4D5A12AF0A}" dt="2021-09-15T06:48:12.809" v="299" actId="22"/>
          <ac:picMkLst>
            <pc:docMk/>
            <pc:sldMk cId="3586644046" sldId="393"/>
            <ac:picMk id="4" creationId="{D6F70294-EF7D-4485-A1EB-A797C635D643}"/>
          </ac:picMkLst>
        </pc:picChg>
        <pc:picChg chg="del">
          <ac:chgData name="Koen Bloemen" userId="447f0492-cc8a-4746-b5f7-b4ca989fab28" providerId="ADAL" clId="{F8222DB2-A500-4DFC-8A95-0D4D5A12AF0A}" dt="2021-09-15T06:48:11.709" v="298" actId="478"/>
          <ac:picMkLst>
            <pc:docMk/>
            <pc:sldMk cId="3586644046" sldId="393"/>
            <ac:picMk id="12" creationId="{956BF619-0B71-4383-898F-2296687ED2FA}"/>
          </ac:picMkLst>
        </pc:picChg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535701777" sldId="394"/>
        </pc:sldMkLst>
      </pc:sldChg>
      <pc:sldChg chg="addSp delSp modSp add del mod">
        <pc:chgData name="Koen Bloemen" userId="447f0492-cc8a-4746-b5f7-b4ca989fab28" providerId="ADAL" clId="{F8222DB2-A500-4DFC-8A95-0D4D5A12AF0A}" dt="2021-09-16T07:05:32.807" v="765" actId="18676"/>
        <pc:sldMkLst>
          <pc:docMk/>
          <pc:sldMk cId="3528594963" sldId="394"/>
        </pc:sldMkLst>
        <pc:picChg chg="del">
          <ac:chgData name="Koen Bloemen" userId="447f0492-cc8a-4746-b5f7-b4ca989fab28" providerId="ADAL" clId="{F8222DB2-A500-4DFC-8A95-0D4D5A12AF0A}" dt="2021-09-15T06:48:26.613" v="301" actId="478"/>
          <ac:picMkLst>
            <pc:docMk/>
            <pc:sldMk cId="3528594963" sldId="394"/>
            <ac:picMk id="4" creationId="{D6F70294-EF7D-4485-A1EB-A797C635D643}"/>
          </ac:picMkLst>
        </pc:picChg>
        <pc:picChg chg="add mod">
          <ac:chgData name="Koen Bloemen" userId="447f0492-cc8a-4746-b5f7-b4ca989fab28" providerId="ADAL" clId="{F8222DB2-A500-4DFC-8A95-0D4D5A12AF0A}" dt="2021-09-15T06:48:42.287" v="305" actId="1076"/>
          <ac:picMkLst>
            <pc:docMk/>
            <pc:sldMk cId="3528594963" sldId="394"/>
            <ac:picMk id="6" creationId="{5ECA01D6-6858-496C-A8D3-7FEEC2978E98}"/>
          </ac:picMkLst>
        </pc:picChg>
      </pc:sldChg>
      <pc:sldChg chg="delSp add del mod">
        <pc:chgData name="Koen Bloemen" userId="447f0492-cc8a-4746-b5f7-b4ca989fab28" providerId="ADAL" clId="{F8222DB2-A500-4DFC-8A95-0D4D5A12AF0A}" dt="2021-09-15T06:49:12.605" v="308" actId="2696"/>
        <pc:sldMkLst>
          <pc:docMk/>
          <pc:sldMk cId="145138683" sldId="395"/>
        </pc:sldMkLst>
        <pc:picChg chg="del">
          <ac:chgData name="Koen Bloemen" userId="447f0492-cc8a-4746-b5f7-b4ca989fab28" providerId="ADAL" clId="{F8222DB2-A500-4DFC-8A95-0D4D5A12AF0A}" dt="2021-09-15T06:48:48.816" v="307" actId="478"/>
          <ac:picMkLst>
            <pc:docMk/>
            <pc:sldMk cId="145138683" sldId="395"/>
            <ac:picMk id="6" creationId="{5ECA01D6-6858-496C-A8D3-7FEEC2978E98}"/>
          </ac:picMkLst>
        </pc:picChg>
      </pc:sldChg>
      <pc:sldChg chg="addSp delSp modSp add del mod ord">
        <pc:chgData name="Koen Bloemen" userId="447f0492-cc8a-4746-b5f7-b4ca989fab28" providerId="ADAL" clId="{F8222DB2-A500-4DFC-8A95-0D4D5A12AF0A}" dt="2021-09-16T07:05:32.807" v="765" actId="18676"/>
        <pc:sldMkLst>
          <pc:docMk/>
          <pc:sldMk cId="1385435509" sldId="395"/>
        </pc:sldMkLst>
        <pc:spChg chg="mod">
          <ac:chgData name="Koen Bloemen" userId="447f0492-cc8a-4746-b5f7-b4ca989fab28" providerId="ADAL" clId="{F8222DB2-A500-4DFC-8A95-0D4D5A12AF0A}" dt="2021-09-15T06:49:31.036" v="351" actId="20577"/>
          <ac:spMkLst>
            <pc:docMk/>
            <pc:sldMk cId="1385435509" sldId="395"/>
            <ac:spMk id="2" creationId="{67BF6461-DBF1-6842-93CF-95BB7CFAD539}"/>
          </ac:spMkLst>
        </pc:spChg>
        <pc:picChg chg="add mod">
          <ac:chgData name="Koen Bloemen" userId="447f0492-cc8a-4746-b5f7-b4ca989fab28" providerId="ADAL" clId="{F8222DB2-A500-4DFC-8A95-0D4D5A12AF0A}" dt="2021-09-15T06:49:40.789" v="355" actId="14100"/>
          <ac:picMkLst>
            <pc:docMk/>
            <pc:sldMk cId="1385435509" sldId="395"/>
            <ac:picMk id="5" creationId="{2D37FBBB-AF0D-438E-8BA2-4A238481EF8A}"/>
          </ac:picMkLst>
        </pc:picChg>
        <pc:picChg chg="del">
          <ac:chgData name="Koen Bloemen" userId="447f0492-cc8a-4746-b5f7-b4ca989fab28" providerId="ADAL" clId="{F8222DB2-A500-4DFC-8A95-0D4D5A12AF0A}" dt="2021-09-15T06:49:33.706" v="352" actId="478"/>
          <ac:picMkLst>
            <pc:docMk/>
            <pc:sldMk cId="1385435509" sldId="395"/>
            <ac:picMk id="6" creationId="{9E5A74EB-2165-4F5E-B917-4027A42FA841}"/>
          </ac:picMkLst>
        </pc:picChg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4259120035" sldId="395"/>
        </pc:sldMkLst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2035388508" sldId="396"/>
        </pc:sldMkLst>
      </pc:sldChg>
      <pc:sldChg chg="addSp delSp modSp add del mod">
        <pc:chgData name="Koen Bloemen" userId="447f0492-cc8a-4746-b5f7-b4ca989fab28" providerId="ADAL" clId="{F8222DB2-A500-4DFC-8A95-0D4D5A12AF0A}" dt="2021-09-16T07:05:32.807" v="765" actId="18676"/>
        <pc:sldMkLst>
          <pc:docMk/>
          <pc:sldMk cId="2781444473" sldId="396"/>
        </pc:sldMkLst>
        <pc:spChg chg="mod">
          <ac:chgData name="Koen Bloemen" userId="447f0492-cc8a-4746-b5f7-b4ca989fab28" providerId="ADAL" clId="{F8222DB2-A500-4DFC-8A95-0D4D5A12AF0A}" dt="2021-09-15T06:51:43.353" v="536" actId="12"/>
          <ac:spMkLst>
            <pc:docMk/>
            <pc:sldMk cId="2781444473" sldId="396"/>
            <ac:spMk id="2" creationId="{67BF6461-DBF1-6842-93CF-95BB7CFAD539}"/>
          </ac:spMkLst>
        </pc:spChg>
        <pc:picChg chg="del">
          <ac:chgData name="Koen Bloemen" userId="447f0492-cc8a-4746-b5f7-b4ca989fab28" providerId="ADAL" clId="{F8222DB2-A500-4DFC-8A95-0D4D5A12AF0A}" dt="2021-09-15T06:49:57.803" v="365" actId="478"/>
          <ac:picMkLst>
            <pc:docMk/>
            <pc:sldMk cId="2781444473" sldId="396"/>
            <ac:picMk id="5" creationId="{2D37FBBB-AF0D-438E-8BA2-4A238481EF8A}"/>
          </ac:picMkLst>
        </pc:picChg>
        <pc:picChg chg="add mod">
          <ac:chgData name="Koen Bloemen" userId="447f0492-cc8a-4746-b5f7-b4ca989fab28" providerId="ADAL" clId="{F8222DB2-A500-4DFC-8A95-0D4D5A12AF0A}" dt="2021-09-15T06:51:57.542" v="539" actId="14100"/>
          <ac:picMkLst>
            <pc:docMk/>
            <pc:sldMk cId="2781444473" sldId="396"/>
            <ac:picMk id="6" creationId="{95D696B8-8616-490A-B666-C9E81C55B1CD}"/>
          </ac:picMkLst>
        </pc:picChg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1747453662" sldId="397"/>
        </pc:sldMkLst>
      </pc:sldChg>
      <pc:sldChg chg="addSp delSp modSp add del mod">
        <pc:chgData name="Koen Bloemen" userId="447f0492-cc8a-4746-b5f7-b4ca989fab28" providerId="ADAL" clId="{F8222DB2-A500-4DFC-8A95-0D4D5A12AF0A}" dt="2021-09-16T07:05:32.807" v="765" actId="18676"/>
        <pc:sldMkLst>
          <pc:docMk/>
          <pc:sldMk cId="2186734725" sldId="397"/>
        </pc:sldMkLst>
        <pc:spChg chg="mod">
          <ac:chgData name="Koen Bloemen" userId="447f0492-cc8a-4746-b5f7-b4ca989fab28" providerId="ADAL" clId="{F8222DB2-A500-4DFC-8A95-0D4D5A12AF0A}" dt="2021-09-15T06:54:02.502" v="566" actId="14100"/>
          <ac:spMkLst>
            <pc:docMk/>
            <pc:sldMk cId="2186734725" sldId="397"/>
            <ac:spMk id="2" creationId="{67BF6461-DBF1-6842-93CF-95BB7CFAD539}"/>
          </ac:spMkLst>
        </pc:spChg>
        <pc:spChg chg="add mod">
          <ac:chgData name="Koen Bloemen" userId="447f0492-cc8a-4746-b5f7-b4ca989fab28" providerId="ADAL" clId="{F8222DB2-A500-4DFC-8A95-0D4D5A12AF0A}" dt="2021-09-15T06:55:23.475" v="606" actId="20577"/>
          <ac:spMkLst>
            <pc:docMk/>
            <pc:sldMk cId="2186734725" sldId="397"/>
            <ac:spMk id="4" creationId="{65973E98-C5C5-4D97-A634-5125ED8EFE3C}"/>
          </ac:spMkLst>
        </pc:spChg>
        <pc:spChg chg="mod">
          <ac:chgData name="Koen Bloemen" userId="447f0492-cc8a-4746-b5f7-b4ca989fab28" providerId="ADAL" clId="{F8222DB2-A500-4DFC-8A95-0D4D5A12AF0A}" dt="2021-09-15T06:53:32.812" v="552"/>
          <ac:spMkLst>
            <pc:docMk/>
            <pc:sldMk cId="2186734725" sldId="397"/>
            <ac:spMk id="11" creationId="{AA1750A9-4220-BA4E-8A8F-85061C20738A}"/>
          </ac:spMkLst>
        </pc:spChg>
        <pc:picChg chg="del">
          <ac:chgData name="Koen Bloemen" userId="447f0492-cc8a-4746-b5f7-b4ca989fab28" providerId="ADAL" clId="{F8222DB2-A500-4DFC-8A95-0D4D5A12AF0A}" dt="2021-09-15T06:52:48.796" v="548" actId="478"/>
          <ac:picMkLst>
            <pc:docMk/>
            <pc:sldMk cId="2186734725" sldId="397"/>
            <ac:picMk id="6" creationId="{95D696B8-8616-490A-B666-C9E81C55B1CD}"/>
          </ac:picMkLst>
        </pc:picChg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1877022482" sldId="398"/>
        </pc:sldMkLst>
      </pc:sldChg>
      <pc:sldChg chg="delSp modSp add del mod ord">
        <pc:chgData name="Koen Bloemen" userId="447f0492-cc8a-4746-b5f7-b4ca989fab28" providerId="ADAL" clId="{F8222DB2-A500-4DFC-8A95-0D4D5A12AF0A}" dt="2021-09-16T08:28:41.192" v="3954" actId="2696"/>
        <pc:sldMkLst>
          <pc:docMk/>
          <pc:sldMk cId="3797683619" sldId="398"/>
        </pc:sldMkLst>
        <pc:spChg chg="mod">
          <ac:chgData name="Koen Bloemen" userId="447f0492-cc8a-4746-b5f7-b4ca989fab28" providerId="ADAL" clId="{F8222DB2-A500-4DFC-8A95-0D4D5A12AF0A}" dt="2021-09-16T08:26:16.602" v="3919" actId="14100"/>
          <ac:spMkLst>
            <pc:docMk/>
            <pc:sldMk cId="3797683619" sldId="398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8:28:12.430" v="3952" actId="20577"/>
          <ac:spMkLst>
            <pc:docMk/>
            <pc:sldMk cId="3797683619" sldId="398"/>
            <ac:spMk id="3" creationId="{920CB25B-4978-5E45-9846-BFC36DFE19DD}"/>
          </ac:spMkLst>
        </pc:spChg>
        <pc:picChg chg="del">
          <ac:chgData name="Koen Bloemen" userId="447f0492-cc8a-4746-b5f7-b4ca989fab28" providerId="ADAL" clId="{F8222DB2-A500-4DFC-8A95-0D4D5A12AF0A}" dt="2021-09-15T06:56:00.124" v="641" actId="478"/>
          <ac:picMkLst>
            <pc:docMk/>
            <pc:sldMk cId="3797683619" sldId="398"/>
            <ac:picMk id="6" creationId="{95D696B8-8616-490A-B666-C9E81C55B1CD}"/>
          </ac:picMkLst>
        </pc:picChg>
      </pc:sldChg>
      <pc:sldChg chg="addSp delSp modSp add mod">
        <pc:chgData name="Koen Bloemen" userId="447f0492-cc8a-4746-b5f7-b4ca989fab28" providerId="ADAL" clId="{F8222DB2-A500-4DFC-8A95-0D4D5A12AF0A}" dt="2021-09-16T07:25:36.967" v="915" actId="14100"/>
        <pc:sldMkLst>
          <pc:docMk/>
          <pc:sldMk cId="1175450831" sldId="399"/>
        </pc:sldMkLst>
        <pc:spChg chg="mod">
          <ac:chgData name="Koen Bloemen" userId="447f0492-cc8a-4746-b5f7-b4ca989fab28" providerId="ADAL" clId="{F8222DB2-A500-4DFC-8A95-0D4D5A12AF0A}" dt="2021-09-16T07:25:36.967" v="915" actId="14100"/>
          <ac:spMkLst>
            <pc:docMk/>
            <pc:sldMk cId="1175450831" sldId="399"/>
            <ac:spMk id="2" creationId="{67BF6461-DBF1-6842-93CF-95BB7CFAD539}"/>
          </ac:spMkLst>
        </pc:spChg>
        <pc:spChg chg="add mod">
          <ac:chgData name="Koen Bloemen" userId="447f0492-cc8a-4746-b5f7-b4ca989fab28" providerId="ADAL" clId="{F8222DB2-A500-4DFC-8A95-0D4D5A12AF0A}" dt="2021-09-16T07:24:03.248" v="872" actId="1076"/>
          <ac:spMkLst>
            <pc:docMk/>
            <pc:sldMk cId="1175450831" sldId="399"/>
            <ac:spMk id="4" creationId="{09177414-EA4F-42A4-82BA-4B45C3EC78BB}"/>
          </ac:spMkLst>
        </pc:spChg>
        <pc:spChg chg="mod">
          <ac:chgData name="Koen Bloemen" userId="447f0492-cc8a-4746-b5f7-b4ca989fab28" providerId="ADAL" clId="{F8222DB2-A500-4DFC-8A95-0D4D5A12AF0A}" dt="2021-09-16T07:24:06.769" v="874" actId="1076"/>
          <ac:spMkLst>
            <pc:docMk/>
            <pc:sldMk cId="1175450831" sldId="399"/>
            <ac:spMk id="11" creationId="{AA1750A9-4220-BA4E-8A8F-85061C20738A}"/>
          </ac:spMkLst>
        </pc:spChg>
        <pc:spChg chg="add mod">
          <ac:chgData name="Koen Bloemen" userId="447f0492-cc8a-4746-b5f7-b4ca989fab28" providerId="ADAL" clId="{F8222DB2-A500-4DFC-8A95-0D4D5A12AF0A}" dt="2021-09-16T07:25:23.680" v="914" actId="14100"/>
          <ac:spMkLst>
            <pc:docMk/>
            <pc:sldMk cId="1175450831" sldId="399"/>
            <ac:spMk id="12" creationId="{87AA9A1A-2B30-4294-925D-32C11258A068}"/>
          </ac:spMkLst>
        </pc:spChg>
        <pc:spChg chg="add mod">
          <ac:chgData name="Koen Bloemen" userId="447f0492-cc8a-4746-b5f7-b4ca989fab28" providerId="ADAL" clId="{F8222DB2-A500-4DFC-8A95-0D4D5A12AF0A}" dt="2021-09-16T07:24:59.523" v="913" actId="20577"/>
          <ac:spMkLst>
            <pc:docMk/>
            <pc:sldMk cId="1175450831" sldId="399"/>
            <ac:spMk id="13" creationId="{6254B5B4-B5FA-4631-83EF-43DE52320EA4}"/>
          </ac:spMkLst>
        </pc:spChg>
        <pc:spChg chg="add del mod">
          <ac:chgData name="Koen Bloemen" userId="447f0492-cc8a-4746-b5f7-b4ca989fab28" providerId="ADAL" clId="{F8222DB2-A500-4DFC-8A95-0D4D5A12AF0A}" dt="2021-09-16T07:24:21.645" v="878"/>
          <ac:spMkLst>
            <pc:docMk/>
            <pc:sldMk cId="1175450831" sldId="399"/>
            <ac:spMk id="14" creationId="{1EE1CC85-3D65-423B-A2CE-4DA8315A2441}"/>
          </ac:spMkLst>
        </pc:spChg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2258579956" sldId="400"/>
        </pc:sldMkLst>
      </pc:sldChg>
      <pc:sldChg chg="delSp modSp add mod">
        <pc:chgData name="Koen Bloemen" userId="447f0492-cc8a-4746-b5f7-b4ca989fab28" providerId="ADAL" clId="{F8222DB2-A500-4DFC-8A95-0D4D5A12AF0A}" dt="2021-09-16T07:29:09.135" v="1101" actId="20577"/>
        <pc:sldMkLst>
          <pc:docMk/>
          <pc:sldMk cId="2676120925" sldId="400"/>
        </pc:sldMkLst>
        <pc:spChg chg="mod">
          <ac:chgData name="Koen Bloemen" userId="447f0492-cc8a-4746-b5f7-b4ca989fab28" providerId="ADAL" clId="{F8222DB2-A500-4DFC-8A95-0D4D5A12AF0A}" dt="2021-09-16T07:27:18.345" v="950" actId="1076"/>
          <ac:spMkLst>
            <pc:docMk/>
            <pc:sldMk cId="2676120925" sldId="400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7:29:09.135" v="1101" actId="20577"/>
          <ac:spMkLst>
            <pc:docMk/>
            <pc:sldMk cId="2676120925" sldId="400"/>
            <ac:spMk id="4" creationId="{09177414-EA4F-42A4-82BA-4B45C3EC78BB}"/>
          </ac:spMkLst>
        </pc:spChg>
        <pc:spChg chg="del">
          <ac:chgData name="Koen Bloemen" userId="447f0492-cc8a-4746-b5f7-b4ca989fab28" providerId="ADAL" clId="{F8222DB2-A500-4DFC-8A95-0D4D5A12AF0A}" dt="2021-09-16T07:27:03.831" v="947" actId="478"/>
          <ac:spMkLst>
            <pc:docMk/>
            <pc:sldMk cId="2676120925" sldId="400"/>
            <ac:spMk id="12" creationId="{87AA9A1A-2B30-4294-925D-32C11258A068}"/>
          </ac:spMkLst>
        </pc:spChg>
        <pc:spChg chg="del">
          <ac:chgData name="Koen Bloemen" userId="447f0492-cc8a-4746-b5f7-b4ca989fab28" providerId="ADAL" clId="{F8222DB2-A500-4DFC-8A95-0D4D5A12AF0A}" dt="2021-09-16T07:27:08.709" v="948" actId="478"/>
          <ac:spMkLst>
            <pc:docMk/>
            <pc:sldMk cId="2676120925" sldId="400"/>
            <ac:spMk id="13" creationId="{6254B5B4-B5FA-4631-83EF-43DE52320EA4}"/>
          </ac:spMkLst>
        </pc:spChg>
      </pc:sldChg>
      <pc:sldChg chg="del">
        <pc:chgData name="Koen Bloemen" userId="447f0492-cc8a-4746-b5f7-b4ca989fab28" providerId="ADAL" clId="{F8222DB2-A500-4DFC-8A95-0D4D5A12AF0A}" dt="2021-09-15T06:41:19.521" v="115" actId="47"/>
        <pc:sldMkLst>
          <pc:docMk/>
          <pc:sldMk cId="1250934968" sldId="401"/>
        </pc:sldMkLst>
      </pc:sldChg>
      <pc:sldChg chg="modSp add mod ord">
        <pc:chgData name="Koen Bloemen" userId="447f0492-cc8a-4746-b5f7-b4ca989fab28" providerId="ADAL" clId="{F8222DB2-A500-4DFC-8A95-0D4D5A12AF0A}" dt="2021-09-27T17:51:23.107" v="7041" actId="313"/>
        <pc:sldMkLst>
          <pc:docMk/>
          <pc:sldMk cId="2788843569" sldId="401"/>
        </pc:sldMkLst>
        <pc:spChg chg="mod">
          <ac:chgData name="Koen Bloemen" userId="447f0492-cc8a-4746-b5f7-b4ca989fab28" providerId="ADAL" clId="{F8222DB2-A500-4DFC-8A95-0D4D5A12AF0A}" dt="2021-09-27T17:51:23.107" v="7041" actId="313"/>
          <ac:spMkLst>
            <pc:docMk/>
            <pc:sldMk cId="2788843569" sldId="401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7:29:40.457" v="1116" actId="20577"/>
          <ac:spMkLst>
            <pc:docMk/>
            <pc:sldMk cId="2788843569" sldId="401"/>
            <ac:spMk id="3" creationId="{920CB25B-4978-5E45-9846-BFC36DFE19DD}"/>
          </ac:spMkLst>
        </pc:spChg>
      </pc:sldChg>
      <pc:sldChg chg="addSp modSp add mod">
        <pc:chgData name="Koen Bloemen" userId="447f0492-cc8a-4746-b5f7-b4ca989fab28" providerId="ADAL" clId="{F8222DB2-A500-4DFC-8A95-0D4D5A12AF0A}" dt="2021-09-16T07:46:00.370" v="1854" actId="13926"/>
        <pc:sldMkLst>
          <pc:docMk/>
          <pc:sldMk cId="4148108748" sldId="402"/>
        </pc:sldMkLst>
        <pc:spChg chg="mod">
          <ac:chgData name="Koen Bloemen" userId="447f0492-cc8a-4746-b5f7-b4ca989fab28" providerId="ADAL" clId="{F8222DB2-A500-4DFC-8A95-0D4D5A12AF0A}" dt="2021-09-16T07:40:37.065" v="1617"/>
          <ac:spMkLst>
            <pc:docMk/>
            <pc:sldMk cId="4148108748" sldId="402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7:36:30.157" v="1342" actId="6549"/>
          <ac:spMkLst>
            <pc:docMk/>
            <pc:sldMk cId="4148108748" sldId="402"/>
            <ac:spMk id="3" creationId="{920CB25B-4978-5E45-9846-BFC36DFE19DD}"/>
          </ac:spMkLst>
        </pc:spChg>
        <pc:graphicFrameChg chg="add mod modGraphic">
          <ac:chgData name="Koen Bloemen" userId="447f0492-cc8a-4746-b5f7-b4ca989fab28" providerId="ADAL" clId="{F8222DB2-A500-4DFC-8A95-0D4D5A12AF0A}" dt="2021-09-16T07:45:52.105" v="1852" actId="13926"/>
          <ac:graphicFrameMkLst>
            <pc:docMk/>
            <pc:sldMk cId="4148108748" sldId="402"/>
            <ac:graphicFrameMk id="4" creationId="{92078258-4582-4BA5-8CB0-DFA992900EB7}"/>
          </ac:graphicFrameMkLst>
        </pc:graphicFrameChg>
        <pc:graphicFrameChg chg="add mod modGraphic">
          <ac:chgData name="Koen Bloemen" userId="447f0492-cc8a-4746-b5f7-b4ca989fab28" providerId="ADAL" clId="{F8222DB2-A500-4DFC-8A95-0D4D5A12AF0A}" dt="2021-09-16T07:46:00.370" v="1854" actId="13926"/>
          <ac:graphicFrameMkLst>
            <pc:docMk/>
            <pc:sldMk cId="4148108748" sldId="402"/>
            <ac:graphicFrameMk id="12" creationId="{890785AC-1AA2-47D2-9916-24A526C9888E}"/>
          </ac:graphicFrameMkLst>
        </pc:graphicFrameChg>
      </pc:sldChg>
      <pc:sldChg chg="addSp delSp modSp add mod">
        <pc:chgData name="Koen Bloemen" userId="447f0492-cc8a-4746-b5f7-b4ca989fab28" providerId="ADAL" clId="{F8222DB2-A500-4DFC-8A95-0D4D5A12AF0A}" dt="2021-09-16T07:46:56.083" v="1926" actId="478"/>
        <pc:sldMkLst>
          <pc:docMk/>
          <pc:sldMk cId="1968705188" sldId="403"/>
        </pc:sldMkLst>
        <pc:spChg chg="del mod">
          <ac:chgData name="Koen Bloemen" userId="447f0492-cc8a-4746-b5f7-b4ca989fab28" providerId="ADAL" clId="{F8222DB2-A500-4DFC-8A95-0D4D5A12AF0A}" dt="2021-09-16T07:42:51.539" v="1673" actId="478"/>
          <ac:spMkLst>
            <pc:docMk/>
            <pc:sldMk cId="1968705188" sldId="403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7:42:21.382" v="1663" actId="20577"/>
          <ac:spMkLst>
            <pc:docMk/>
            <pc:sldMk cId="1968705188" sldId="403"/>
            <ac:spMk id="3" creationId="{920CB25B-4978-5E45-9846-BFC36DFE19DD}"/>
          </ac:spMkLst>
        </pc:spChg>
        <pc:spChg chg="add del mod">
          <ac:chgData name="Koen Bloemen" userId="447f0492-cc8a-4746-b5f7-b4ca989fab28" providerId="ADAL" clId="{F8222DB2-A500-4DFC-8A95-0D4D5A12AF0A}" dt="2021-09-16T07:46:56.083" v="1926" actId="478"/>
          <ac:spMkLst>
            <pc:docMk/>
            <pc:sldMk cId="1968705188" sldId="403"/>
            <ac:spMk id="6" creationId="{22FA9388-8151-4B80-8C67-28FB253D68A4}"/>
          </ac:spMkLst>
        </pc:spChg>
        <pc:graphicFrameChg chg="del">
          <ac:chgData name="Koen Bloemen" userId="447f0492-cc8a-4746-b5f7-b4ca989fab28" providerId="ADAL" clId="{F8222DB2-A500-4DFC-8A95-0D4D5A12AF0A}" dt="2021-09-16T07:42:30.176" v="1670" actId="478"/>
          <ac:graphicFrameMkLst>
            <pc:docMk/>
            <pc:sldMk cId="1968705188" sldId="403"/>
            <ac:graphicFrameMk id="4" creationId="{92078258-4582-4BA5-8CB0-DFA992900EB7}"/>
          </ac:graphicFrameMkLst>
        </pc:graphicFrameChg>
        <pc:graphicFrameChg chg="mod modGraphic">
          <ac:chgData name="Koen Bloemen" userId="447f0492-cc8a-4746-b5f7-b4ca989fab28" providerId="ADAL" clId="{F8222DB2-A500-4DFC-8A95-0D4D5A12AF0A}" dt="2021-09-16T07:46:04.201" v="1855" actId="13926"/>
          <ac:graphicFrameMkLst>
            <pc:docMk/>
            <pc:sldMk cId="1968705188" sldId="403"/>
            <ac:graphicFrameMk id="12" creationId="{890785AC-1AA2-47D2-9916-24A526C9888E}"/>
          </ac:graphicFrameMkLst>
        </pc:graphicFrameChg>
      </pc:sldChg>
      <pc:sldChg chg="delSp modSp add mod">
        <pc:chgData name="Koen Bloemen" userId="447f0492-cc8a-4746-b5f7-b4ca989fab28" providerId="ADAL" clId="{F8222DB2-A500-4DFC-8A95-0D4D5A12AF0A}" dt="2021-09-16T07:50:49.818" v="2109" actId="1076"/>
        <pc:sldMkLst>
          <pc:docMk/>
          <pc:sldMk cId="2023131208" sldId="404"/>
        </pc:sldMkLst>
        <pc:spChg chg="mod">
          <ac:chgData name="Koen Bloemen" userId="447f0492-cc8a-4746-b5f7-b4ca989fab28" providerId="ADAL" clId="{F8222DB2-A500-4DFC-8A95-0D4D5A12AF0A}" dt="2021-09-16T07:44:20.679" v="1781" actId="20577"/>
          <ac:spMkLst>
            <pc:docMk/>
            <pc:sldMk cId="2023131208" sldId="404"/>
            <ac:spMk id="3" creationId="{920CB25B-4978-5E45-9846-BFC36DFE19DD}"/>
          </ac:spMkLst>
        </pc:spChg>
        <pc:spChg chg="del">
          <ac:chgData name="Koen Bloemen" userId="447f0492-cc8a-4746-b5f7-b4ca989fab28" providerId="ADAL" clId="{F8222DB2-A500-4DFC-8A95-0D4D5A12AF0A}" dt="2021-09-16T07:46:49.685" v="1925" actId="478"/>
          <ac:spMkLst>
            <pc:docMk/>
            <pc:sldMk cId="2023131208" sldId="404"/>
            <ac:spMk id="6" creationId="{22FA9388-8151-4B80-8C67-28FB253D68A4}"/>
          </ac:spMkLst>
        </pc:spChg>
        <pc:graphicFrameChg chg="mod modGraphic">
          <ac:chgData name="Koen Bloemen" userId="447f0492-cc8a-4746-b5f7-b4ca989fab28" providerId="ADAL" clId="{F8222DB2-A500-4DFC-8A95-0D4D5A12AF0A}" dt="2021-09-16T07:50:49.818" v="2109" actId="1076"/>
          <ac:graphicFrameMkLst>
            <pc:docMk/>
            <pc:sldMk cId="2023131208" sldId="404"/>
            <ac:graphicFrameMk id="12" creationId="{890785AC-1AA2-47D2-9916-24A526C9888E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16T07:54:19.652" v="2343" actId="20577"/>
        <pc:sldMkLst>
          <pc:docMk/>
          <pc:sldMk cId="91543251" sldId="405"/>
        </pc:sldMkLst>
        <pc:spChg chg="mod">
          <ac:chgData name="Koen Bloemen" userId="447f0492-cc8a-4746-b5f7-b4ca989fab28" providerId="ADAL" clId="{F8222DB2-A500-4DFC-8A95-0D4D5A12AF0A}" dt="2021-09-16T07:53:13.187" v="2197" actId="20577"/>
          <ac:spMkLst>
            <pc:docMk/>
            <pc:sldMk cId="91543251" sldId="405"/>
            <ac:spMk id="3" creationId="{920CB25B-4978-5E45-9846-BFC36DFE19DD}"/>
          </ac:spMkLst>
        </pc:spChg>
        <pc:graphicFrameChg chg="modGraphic">
          <ac:chgData name="Koen Bloemen" userId="447f0492-cc8a-4746-b5f7-b4ca989fab28" providerId="ADAL" clId="{F8222DB2-A500-4DFC-8A95-0D4D5A12AF0A}" dt="2021-09-16T07:54:19.652" v="2343" actId="20577"/>
          <ac:graphicFrameMkLst>
            <pc:docMk/>
            <pc:sldMk cId="91543251" sldId="405"/>
            <ac:graphicFrameMk id="12" creationId="{890785AC-1AA2-47D2-9916-24A526C9888E}"/>
          </ac:graphicFrameMkLst>
        </pc:graphicFrameChg>
      </pc:sldChg>
      <pc:sldChg chg="delSp modSp add del mod ord">
        <pc:chgData name="Koen Bloemen" userId="447f0492-cc8a-4746-b5f7-b4ca989fab28" providerId="ADAL" clId="{F8222DB2-A500-4DFC-8A95-0D4D5A12AF0A}" dt="2021-09-16T08:15:09.927" v="3353" actId="47"/>
        <pc:sldMkLst>
          <pc:docMk/>
          <pc:sldMk cId="834459076" sldId="406"/>
        </pc:sldMkLst>
        <pc:spChg chg="mod">
          <ac:chgData name="Koen Bloemen" userId="447f0492-cc8a-4746-b5f7-b4ca989fab28" providerId="ADAL" clId="{F8222DB2-A500-4DFC-8A95-0D4D5A12AF0A}" dt="2021-09-16T07:57:48.074" v="2450" actId="1076"/>
          <ac:spMkLst>
            <pc:docMk/>
            <pc:sldMk cId="834459076" sldId="406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7:55:57.067" v="2354" actId="20577"/>
          <ac:spMkLst>
            <pc:docMk/>
            <pc:sldMk cId="834459076" sldId="406"/>
            <ac:spMk id="3" creationId="{920CB25B-4978-5E45-9846-BFC36DFE19DD}"/>
          </ac:spMkLst>
        </pc:spChg>
        <pc:graphicFrameChg chg="mod modGraphic">
          <ac:chgData name="Koen Bloemen" userId="447f0492-cc8a-4746-b5f7-b4ca989fab28" providerId="ADAL" clId="{F8222DB2-A500-4DFC-8A95-0D4D5A12AF0A}" dt="2021-09-16T07:57:56.849" v="2451" actId="1076"/>
          <ac:graphicFrameMkLst>
            <pc:docMk/>
            <pc:sldMk cId="834459076" sldId="406"/>
            <ac:graphicFrameMk id="4" creationId="{92078258-4582-4BA5-8CB0-DFA992900EB7}"/>
          </ac:graphicFrameMkLst>
        </pc:graphicFrameChg>
        <pc:graphicFrameChg chg="del">
          <ac:chgData name="Koen Bloemen" userId="447f0492-cc8a-4746-b5f7-b4ca989fab28" providerId="ADAL" clId="{F8222DB2-A500-4DFC-8A95-0D4D5A12AF0A}" dt="2021-09-16T07:57:26.584" v="2440" actId="478"/>
          <ac:graphicFrameMkLst>
            <pc:docMk/>
            <pc:sldMk cId="834459076" sldId="406"/>
            <ac:graphicFrameMk id="12" creationId="{890785AC-1AA2-47D2-9916-24A526C9888E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16T08:02:04.203" v="2772"/>
        <pc:sldMkLst>
          <pc:docMk/>
          <pc:sldMk cId="936930525" sldId="407"/>
        </pc:sldMkLst>
        <pc:spChg chg="mod">
          <ac:chgData name="Koen Bloemen" userId="447f0492-cc8a-4746-b5f7-b4ca989fab28" providerId="ADAL" clId="{F8222DB2-A500-4DFC-8A95-0D4D5A12AF0A}" dt="2021-09-16T08:02:04.203" v="2772"/>
          <ac:spMkLst>
            <pc:docMk/>
            <pc:sldMk cId="936930525" sldId="407"/>
            <ac:spMk id="2" creationId="{67BF6461-DBF1-6842-93CF-95BB7CFAD539}"/>
          </ac:spMkLst>
        </pc:spChg>
      </pc:sldChg>
      <pc:sldChg chg="modSp add mod">
        <pc:chgData name="Koen Bloemen" userId="447f0492-cc8a-4746-b5f7-b4ca989fab28" providerId="ADAL" clId="{F8222DB2-A500-4DFC-8A95-0D4D5A12AF0A}" dt="2021-09-16T08:04:29.162" v="2935" actId="20577"/>
        <pc:sldMkLst>
          <pc:docMk/>
          <pc:sldMk cId="3882229716" sldId="408"/>
        </pc:sldMkLst>
        <pc:spChg chg="mod">
          <ac:chgData name="Koen Bloemen" userId="447f0492-cc8a-4746-b5f7-b4ca989fab28" providerId="ADAL" clId="{F8222DB2-A500-4DFC-8A95-0D4D5A12AF0A}" dt="2021-09-16T08:04:29.162" v="2935" actId="20577"/>
          <ac:spMkLst>
            <pc:docMk/>
            <pc:sldMk cId="3882229716" sldId="408"/>
            <ac:spMk id="2" creationId="{67BF6461-DBF1-6842-93CF-95BB7CFAD539}"/>
          </ac:spMkLst>
        </pc:spChg>
        <pc:graphicFrameChg chg="mod modGraphic">
          <ac:chgData name="Koen Bloemen" userId="447f0492-cc8a-4746-b5f7-b4ca989fab28" providerId="ADAL" clId="{F8222DB2-A500-4DFC-8A95-0D4D5A12AF0A}" dt="2021-09-16T08:03:38.696" v="2914" actId="20577"/>
          <ac:graphicFrameMkLst>
            <pc:docMk/>
            <pc:sldMk cId="3882229716" sldId="408"/>
            <ac:graphicFrameMk id="4" creationId="{92078258-4582-4BA5-8CB0-DFA992900EB7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16T08:05:44.497" v="2967" actId="20577"/>
        <pc:sldMkLst>
          <pc:docMk/>
          <pc:sldMk cId="3742846377" sldId="409"/>
        </pc:sldMkLst>
        <pc:spChg chg="mod">
          <ac:chgData name="Koen Bloemen" userId="447f0492-cc8a-4746-b5f7-b4ca989fab28" providerId="ADAL" clId="{F8222DB2-A500-4DFC-8A95-0D4D5A12AF0A}" dt="2021-09-16T08:05:06.318" v="2954" actId="20577"/>
          <ac:spMkLst>
            <pc:docMk/>
            <pc:sldMk cId="3742846377" sldId="409"/>
            <ac:spMk id="2" creationId="{67BF6461-DBF1-6842-93CF-95BB7CFAD539}"/>
          </ac:spMkLst>
        </pc:spChg>
        <pc:graphicFrameChg chg="modGraphic">
          <ac:chgData name="Koen Bloemen" userId="447f0492-cc8a-4746-b5f7-b4ca989fab28" providerId="ADAL" clId="{F8222DB2-A500-4DFC-8A95-0D4D5A12AF0A}" dt="2021-09-16T08:05:44.497" v="2967" actId="20577"/>
          <ac:graphicFrameMkLst>
            <pc:docMk/>
            <pc:sldMk cId="3742846377" sldId="409"/>
            <ac:graphicFrameMk id="4" creationId="{92078258-4582-4BA5-8CB0-DFA992900EB7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16T08:09:44.104" v="3137" actId="20577"/>
        <pc:sldMkLst>
          <pc:docMk/>
          <pc:sldMk cId="2486104037" sldId="410"/>
        </pc:sldMkLst>
        <pc:spChg chg="mod">
          <ac:chgData name="Koen Bloemen" userId="447f0492-cc8a-4746-b5f7-b4ca989fab28" providerId="ADAL" clId="{F8222DB2-A500-4DFC-8A95-0D4D5A12AF0A}" dt="2021-09-16T08:09:44.104" v="3137" actId="20577"/>
          <ac:spMkLst>
            <pc:docMk/>
            <pc:sldMk cId="2486104037" sldId="410"/>
            <ac:spMk id="2" creationId="{67BF6461-DBF1-6842-93CF-95BB7CFAD539}"/>
          </ac:spMkLst>
        </pc:spChg>
        <pc:graphicFrameChg chg="modGraphic">
          <ac:chgData name="Koen Bloemen" userId="447f0492-cc8a-4746-b5f7-b4ca989fab28" providerId="ADAL" clId="{F8222DB2-A500-4DFC-8A95-0D4D5A12AF0A}" dt="2021-09-16T08:09:32.683" v="3136" actId="13926"/>
          <ac:graphicFrameMkLst>
            <pc:docMk/>
            <pc:sldMk cId="2486104037" sldId="410"/>
            <ac:graphicFrameMk id="4" creationId="{92078258-4582-4BA5-8CB0-DFA992900EB7}"/>
          </ac:graphicFrameMkLst>
        </pc:graphicFrameChg>
      </pc:sldChg>
      <pc:sldChg chg="addSp delSp modSp add mod">
        <pc:chgData name="Koen Bloemen" userId="447f0492-cc8a-4746-b5f7-b4ca989fab28" providerId="ADAL" clId="{F8222DB2-A500-4DFC-8A95-0D4D5A12AF0A}" dt="2021-09-16T08:17:42.129" v="3496" actId="12385"/>
        <pc:sldMkLst>
          <pc:docMk/>
          <pc:sldMk cId="2224672693" sldId="411"/>
        </pc:sldMkLst>
        <pc:spChg chg="del">
          <ac:chgData name="Koen Bloemen" userId="447f0492-cc8a-4746-b5f7-b4ca989fab28" providerId="ADAL" clId="{F8222DB2-A500-4DFC-8A95-0D4D5A12AF0A}" dt="2021-09-16T08:10:45.044" v="3161" actId="478"/>
          <ac:spMkLst>
            <pc:docMk/>
            <pc:sldMk cId="2224672693" sldId="411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8:10:36.728" v="3160" actId="20577"/>
          <ac:spMkLst>
            <pc:docMk/>
            <pc:sldMk cId="2224672693" sldId="411"/>
            <ac:spMk id="3" creationId="{920CB25B-4978-5E45-9846-BFC36DFE19DD}"/>
          </ac:spMkLst>
        </pc:spChg>
        <pc:spChg chg="add del mod">
          <ac:chgData name="Koen Bloemen" userId="447f0492-cc8a-4746-b5f7-b4ca989fab28" providerId="ADAL" clId="{F8222DB2-A500-4DFC-8A95-0D4D5A12AF0A}" dt="2021-09-16T08:10:56.913" v="3164" actId="478"/>
          <ac:spMkLst>
            <pc:docMk/>
            <pc:sldMk cId="2224672693" sldId="411"/>
            <ac:spMk id="6" creationId="{D6AC2660-8815-4D5B-9AE5-EAE7C8B98A59}"/>
          </ac:spMkLst>
        </pc:spChg>
        <pc:spChg chg="add del">
          <ac:chgData name="Koen Bloemen" userId="447f0492-cc8a-4746-b5f7-b4ca989fab28" providerId="ADAL" clId="{F8222DB2-A500-4DFC-8A95-0D4D5A12AF0A}" dt="2021-09-16T08:10:54.084" v="3163" actId="478"/>
          <ac:spMkLst>
            <pc:docMk/>
            <pc:sldMk cId="2224672693" sldId="411"/>
            <ac:spMk id="11" creationId="{AA1750A9-4220-BA4E-8A8F-85061C20738A}"/>
          </ac:spMkLst>
        </pc:spChg>
        <pc:spChg chg="add del mod">
          <ac:chgData name="Koen Bloemen" userId="447f0492-cc8a-4746-b5f7-b4ca989fab28" providerId="ADAL" clId="{F8222DB2-A500-4DFC-8A95-0D4D5A12AF0A}" dt="2021-09-16T08:12:10.309" v="3197" actId="478"/>
          <ac:spMkLst>
            <pc:docMk/>
            <pc:sldMk cId="2224672693" sldId="411"/>
            <ac:spMk id="12" creationId="{EFEA4B9A-ADB3-4C52-ADEE-6E884E9FACA7}"/>
          </ac:spMkLst>
        </pc:spChg>
        <pc:spChg chg="add del mod">
          <ac:chgData name="Koen Bloemen" userId="447f0492-cc8a-4746-b5f7-b4ca989fab28" providerId="ADAL" clId="{F8222DB2-A500-4DFC-8A95-0D4D5A12AF0A}" dt="2021-09-16T08:12:13.501" v="3198" actId="478"/>
          <ac:spMkLst>
            <pc:docMk/>
            <pc:sldMk cId="2224672693" sldId="411"/>
            <ac:spMk id="14" creationId="{7358D3CB-0B19-4DD9-8E0D-17BAE0984731}"/>
          </ac:spMkLst>
        </pc:spChg>
        <pc:graphicFrameChg chg="del mod modGraphic">
          <ac:chgData name="Koen Bloemen" userId="447f0492-cc8a-4746-b5f7-b4ca989fab28" providerId="ADAL" clId="{F8222DB2-A500-4DFC-8A95-0D4D5A12AF0A}" dt="2021-09-16T08:11:24.680" v="3168" actId="478"/>
          <ac:graphicFrameMkLst>
            <pc:docMk/>
            <pc:sldMk cId="2224672693" sldId="411"/>
            <ac:graphicFrameMk id="4" creationId="{92078258-4582-4BA5-8CB0-DFA992900EB7}"/>
          </ac:graphicFrameMkLst>
        </pc:graphicFrameChg>
        <pc:graphicFrameChg chg="add mod modGraphic">
          <ac:chgData name="Koen Bloemen" userId="447f0492-cc8a-4746-b5f7-b4ca989fab28" providerId="ADAL" clId="{F8222DB2-A500-4DFC-8A95-0D4D5A12AF0A}" dt="2021-09-16T08:17:42.129" v="3496" actId="12385"/>
          <ac:graphicFrameMkLst>
            <pc:docMk/>
            <pc:sldMk cId="2224672693" sldId="411"/>
            <ac:graphicFrameMk id="8" creationId="{812735CA-9B3C-47CC-B41A-DD1186A458BF}"/>
          </ac:graphicFrameMkLst>
        </pc:graphicFrameChg>
        <pc:cxnChg chg="add mod">
          <ac:chgData name="Koen Bloemen" userId="447f0492-cc8a-4746-b5f7-b4ca989fab28" providerId="ADAL" clId="{F8222DB2-A500-4DFC-8A95-0D4D5A12AF0A}" dt="2021-09-16T08:17:23.549" v="3495" actId="692"/>
          <ac:cxnSpMkLst>
            <pc:docMk/>
            <pc:sldMk cId="2224672693" sldId="411"/>
            <ac:cxnSpMk id="16" creationId="{B99C43D9-D0DE-478A-B230-BDE319DD8BF0}"/>
          </ac:cxnSpMkLst>
        </pc:cxnChg>
      </pc:sldChg>
      <pc:sldChg chg="delSp modSp add mod">
        <pc:chgData name="Koen Bloemen" userId="447f0492-cc8a-4746-b5f7-b4ca989fab28" providerId="ADAL" clId="{F8222DB2-A500-4DFC-8A95-0D4D5A12AF0A}" dt="2021-09-16T08:24:18.194" v="3917" actId="14100"/>
        <pc:sldMkLst>
          <pc:docMk/>
          <pc:sldMk cId="2934476490" sldId="412"/>
        </pc:sldMkLst>
        <pc:spChg chg="mod">
          <ac:chgData name="Koen Bloemen" userId="447f0492-cc8a-4746-b5f7-b4ca989fab28" providerId="ADAL" clId="{F8222DB2-A500-4DFC-8A95-0D4D5A12AF0A}" dt="2021-09-16T08:24:18.194" v="3917" actId="14100"/>
          <ac:spMkLst>
            <pc:docMk/>
            <pc:sldMk cId="2934476490" sldId="412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8:20:43.828" v="3517" actId="20577"/>
          <ac:spMkLst>
            <pc:docMk/>
            <pc:sldMk cId="2934476490" sldId="412"/>
            <ac:spMk id="3" creationId="{920CB25B-4978-5E45-9846-BFC36DFE19DD}"/>
          </ac:spMkLst>
        </pc:spChg>
        <pc:spChg chg="del">
          <ac:chgData name="Koen Bloemen" userId="447f0492-cc8a-4746-b5f7-b4ca989fab28" providerId="ADAL" clId="{F8222DB2-A500-4DFC-8A95-0D4D5A12AF0A}" dt="2021-09-16T08:21:08.252" v="3542" actId="478"/>
          <ac:spMkLst>
            <pc:docMk/>
            <pc:sldMk cId="2934476490" sldId="412"/>
            <ac:spMk id="4" creationId="{09177414-EA4F-42A4-82BA-4B45C3EC78BB}"/>
          </ac:spMkLst>
        </pc:spChg>
      </pc:sldChg>
      <pc:sldChg chg="modSp add mod">
        <pc:chgData name="Koen Bloemen" userId="447f0492-cc8a-4746-b5f7-b4ca989fab28" providerId="ADAL" clId="{F8222DB2-A500-4DFC-8A95-0D4D5A12AF0A}" dt="2021-09-27T16:56:46.452" v="6531" actId="20577"/>
        <pc:sldMkLst>
          <pc:docMk/>
          <pc:sldMk cId="2354845674" sldId="413"/>
        </pc:sldMkLst>
        <pc:spChg chg="mod">
          <ac:chgData name="Koen Bloemen" userId="447f0492-cc8a-4746-b5f7-b4ca989fab28" providerId="ADAL" clId="{F8222DB2-A500-4DFC-8A95-0D4D5A12AF0A}" dt="2021-09-27T16:56:46.452" v="6531" actId="20577"/>
          <ac:spMkLst>
            <pc:docMk/>
            <pc:sldMk cId="2354845674" sldId="413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8:35:25.559" v="4003" actId="20577"/>
          <ac:spMkLst>
            <pc:docMk/>
            <pc:sldMk cId="2354845674" sldId="413"/>
            <ac:spMk id="3" creationId="{920CB25B-4978-5E45-9846-BFC36DFE19DD}"/>
          </ac:spMkLst>
        </pc:spChg>
      </pc:sldChg>
      <pc:sldChg chg="modSp add mod">
        <pc:chgData name="Koen Bloemen" userId="447f0492-cc8a-4746-b5f7-b4ca989fab28" providerId="ADAL" clId="{F8222DB2-A500-4DFC-8A95-0D4D5A12AF0A}" dt="2021-09-16T08:37:46.868" v="4304" actId="20577"/>
        <pc:sldMkLst>
          <pc:docMk/>
          <pc:sldMk cId="2150640898" sldId="414"/>
        </pc:sldMkLst>
        <pc:spChg chg="mod">
          <ac:chgData name="Koen Bloemen" userId="447f0492-cc8a-4746-b5f7-b4ca989fab28" providerId="ADAL" clId="{F8222DB2-A500-4DFC-8A95-0D4D5A12AF0A}" dt="2021-09-16T08:37:46.868" v="4304" actId="20577"/>
          <ac:spMkLst>
            <pc:docMk/>
            <pc:sldMk cId="2150640898" sldId="414"/>
            <ac:spMk id="3" creationId="{920CB25B-4978-5E45-9846-BFC36DFE19DD}"/>
          </ac:spMkLst>
        </pc:spChg>
      </pc:sldChg>
      <pc:sldChg chg="addSp delSp modSp add mod ord">
        <pc:chgData name="Koen Bloemen" userId="447f0492-cc8a-4746-b5f7-b4ca989fab28" providerId="ADAL" clId="{F8222DB2-A500-4DFC-8A95-0D4D5A12AF0A}" dt="2021-09-16T09:12:26.295" v="5520" actId="20577"/>
        <pc:sldMkLst>
          <pc:docMk/>
          <pc:sldMk cId="1847333271" sldId="415"/>
        </pc:sldMkLst>
        <pc:spChg chg="mod">
          <ac:chgData name="Koen Bloemen" userId="447f0492-cc8a-4746-b5f7-b4ca989fab28" providerId="ADAL" clId="{F8222DB2-A500-4DFC-8A95-0D4D5A12AF0A}" dt="2021-09-16T09:00:37.604" v="5129" actId="20577"/>
          <ac:spMkLst>
            <pc:docMk/>
            <pc:sldMk cId="1847333271" sldId="415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9:12:26.295" v="5520" actId="20577"/>
          <ac:spMkLst>
            <pc:docMk/>
            <pc:sldMk cId="1847333271" sldId="415"/>
            <ac:spMk id="3" creationId="{920CB25B-4978-5E45-9846-BFC36DFE19DD}"/>
          </ac:spMkLst>
        </pc:spChg>
        <pc:spChg chg="add mod">
          <ac:chgData name="Koen Bloemen" userId="447f0492-cc8a-4746-b5f7-b4ca989fab28" providerId="ADAL" clId="{F8222DB2-A500-4DFC-8A95-0D4D5A12AF0A}" dt="2021-09-16T08:57:34.531" v="4887" actId="1076"/>
          <ac:spMkLst>
            <pc:docMk/>
            <pc:sldMk cId="1847333271" sldId="415"/>
            <ac:spMk id="5" creationId="{999C16C2-DF0B-4196-84E3-54DE8D89CBE4}"/>
          </ac:spMkLst>
        </pc:spChg>
        <pc:graphicFrameChg chg="del">
          <ac:chgData name="Koen Bloemen" userId="447f0492-cc8a-4746-b5f7-b4ca989fab28" providerId="ADAL" clId="{F8222DB2-A500-4DFC-8A95-0D4D5A12AF0A}" dt="2021-09-16T08:51:03.645" v="4511" actId="478"/>
          <ac:graphicFrameMkLst>
            <pc:docMk/>
            <pc:sldMk cId="1847333271" sldId="415"/>
            <ac:graphicFrameMk id="4" creationId="{92078258-4582-4BA5-8CB0-DFA992900EB7}"/>
          </ac:graphicFrameMkLst>
        </pc:graphicFrameChg>
        <pc:graphicFrameChg chg="add mod modGraphic">
          <ac:chgData name="Koen Bloemen" userId="447f0492-cc8a-4746-b5f7-b4ca989fab28" providerId="ADAL" clId="{F8222DB2-A500-4DFC-8A95-0D4D5A12AF0A}" dt="2021-09-16T09:00:51.251" v="5130" actId="1076"/>
          <ac:graphicFrameMkLst>
            <pc:docMk/>
            <pc:sldMk cId="1847333271" sldId="415"/>
            <ac:graphicFrameMk id="6" creationId="{B0032652-1883-48B2-B77E-405DB57F5A99}"/>
          </ac:graphicFrameMkLst>
        </pc:graphicFrameChg>
      </pc:sldChg>
      <pc:sldChg chg="delSp modSp add mod ord">
        <pc:chgData name="Koen Bloemen" userId="447f0492-cc8a-4746-b5f7-b4ca989fab28" providerId="ADAL" clId="{F8222DB2-A500-4DFC-8A95-0D4D5A12AF0A}" dt="2021-09-16T09:12:30.355" v="5521"/>
        <pc:sldMkLst>
          <pc:docMk/>
          <pc:sldMk cId="2542444324" sldId="416"/>
        </pc:sldMkLst>
        <pc:spChg chg="mod">
          <ac:chgData name="Koen Bloemen" userId="447f0492-cc8a-4746-b5f7-b4ca989fab28" providerId="ADAL" clId="{F8222DB2-A500-4DFC-8A95-0D4D5A12AF0A}" dt="2021-09-16T09:11:18.772" v="5494" actId="14100"/>
          <ac:spMkLst>
            <pc:docMk/>
            <pc:sldMk cId="2542444324" sldId="416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9:12:30.355" v="5521"/>
          <ac:spMkLst>
            <pc:docMk/>
            <pc:sldMk cId="2542444324" sldId="416"/>
            <ac:spMk id="3" creationId="{920CB25B-4978-5E45-9846-BFC36DFE19DD}"/>
          </ac:spMkLst>
        </pc:spChg>
        <pc:graphicFrameChg chg="del">
          <ac:chgData name="Koen Bloemen" userId="447f0492-cc8a-4746-b5f7-b4ca989fab28" providerId="ADAL" clId="{F8222DB2-A500-4DFC-8A95-0D4D5A12AF0A}" dt="2021-09-16T09:05:45.213" v="5343" actId="478"/>
          <ac:graphicFrameMkLst>
            <pc:docMk/>
            <pc:sldMk cId="2542444324" sldId="416"/>
            <ac:graphicFrameMk id="4" creationId="{92078258-4582-4BA5-8CB0-DFA992900EB7}"/>
          </ac:graphicFrameMkLst>
        </pc:graphicFrameChg>
      </pc:sldChg>
      <pc:sldChg chg="addSp modSp add mod">
        <pc:chgData name="Koen Bloemen" userId="447f0492-cc8a-4746-b5f7-b4ca989fab28" providerId="ADAL" clId="{F8222DB2-A500-4DFC-8A95-0D4D5A12AF0A}" dt="2021-09-16T18:54:52.428" v="6475" actId="14100"/>
        <pc:sldMkLst>
          <pc:docMk/>
          <pc:sldMk cId="553184949" sldId="417"/>
        </pc:sldMkLst>
        <pc:spChg chg="mod">
          <ac:chgData name="Koen Bloemen" userId="447f0492-cc8a-4746-b5f7-b4ca989fab28" providerId="ADAL" clId="{F8222DB2-A500-4DFC-8A95-0D4D5A12AF0A}" dt="2021-09-16T18:53:16.840" v="6449" actId="20577"/>
          <ac:spMkLst>
            <pc:docMk/>
            <pc:sldMk cId="553184949" sldId="417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18:49:16.438" v="6393" actId="20577"/>
          <ac:spMkLst>
            <pc:docMk/>
            <pc:sldMk cId="553184949" sldId="417"/>
            <ac:spMk id="3" creationId="{920CB25B-4978-5E45-9846-BFC36DFE19DD}"/>
          </ac:spMkLst>
        </pc:spChg>
        <pc:spChg chg="add mod">
          <ac:chgData name="Koen Bloemen" userId="447f0492-cc8a-4746-b5f7-b4ca989fab28" providerId="ADAL" clId="{F8222DB2-A500-4DFC-8A95-0D4D5A12AF0A}" dt="2021-09-16T18:54:45.739" v="6473" actId="14100"/>
          <ac:spMkLst>
            <pc:docMk/>
            <pc:sldMk cId="553184949" sldId="417"/>
            <ac:spMk id="8" creationId="{F0FE9DF6-704E-4561-8C16-7A4BB2E9D4FA}"/>
          </ac:spMkLst>
        </pc:spChg>
        <pc:spChg chg="add mod">
          <ac:chgData name="Koen Bloemen" userId="447f0492-cc8a-4746-b5f7-b4ca989fab28" providerId="ADAL" clId="{F8222DB2-A500-4DFC-8A95-0D4D5A12AF0A}" dt="2021-09-16T18:54:52.428" v="6475" actId="14100"/>
          <ac:spMkLst>
            <pc:docMk/>
            <pc:sldMk cId="553184949" sldId="417"/>
            <ac:spMk id="12" creationId="{E9BBFA5A-6B53-4760-AB62-62AF617648A8}"/>
          </ac:spMkLst>
        </pc:spChg>
      </pc:sldChg>
      <pc:sldChg chg="addSp modSp add mod">
        <pc:chgData name="Koen Bloemen" userId="447f0492-cc8a-4746-b5f7-b4ca989fab28" providerId="ADAL" clId="{F8222DB2-A500-4DFC-8A95-0D4D5A12AF0A}" dt="2021-09-16T09:18:06.023" v="5849" actId="20577"/>
        <pc:sldMkLst>
          <pc:docMk/>
          <pc:sldMk cId="2631013129" sldId="418"/>
        </pc:sldMkLst>
        <pc:spChg chg="mod">
          <ac:chgData name="Koen Bloemen" userId="447f0492-cc8a-4746-b5f7-b4ca989fab28" providerId="ADAL" clId="{F8222DB2-A500-4DFC-8A95-0D4D5A12AF0A}" dt="2021-09-16T09:15:42.036" v="5644" actId="14100"/>
          <ac:spMkLst>
            <pc:docMk/>
            <pc:sldMk cId="2631013129" sldId="418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9:12:59.478" v="5531" actId="20577"/>
          <ac:spMkLst>
            <pc:docMk/>
            <pc:sldMk cId="2631013129" sldId="418"/>
            <ac:spMk id="3" creationId="{920CB25B-4978-5E45-9846-BFC36DFE19DD}"/>
          </ac:spMkLst>
        </pc:spChg>
        <pc:spChg chg="add mod">
          <ac:chgData name="Koen Bloemen" userId="447f0492-cc8a-4746-b5f7-b4ca989fab28" providerId="ADAL" clId="{F8222DB2-A500-4DFC-8A95-0D4D5A12AF0A}" dt="2021-09-16T09:16:41.021" v="5654" actId="1076"/>
          <ac:spMkLst>
            <pc:docMk/>
            <pc:sldMk cId="2631013129" sldId="418"/>
            <ac:spMk id="4" creationId="{15B19C1F-4A9B-440E-B4E8-2B9304FB7DB4}"/>
          </ac:spMkLst>
        </pc:spChg>
        <pc:graphicFrameChg chg="add mod modGraphic">
          <ac:chgData name="Koen Bloemen" userId="447f0492-cc8a-4746-b5f7-b4ca989fab28" providerId="ADAL" clId="{F8222DB2-A500-4DFC-8A95-0D4D5A12AF0A}" dt="2021-09-16T09:18:06.023" v="5849" actId="20577"/>
          <ac:graphicFrameMkLst>
            <pc:docMk/>
            <pc:sldMk cId="2631013129" sldId="418"/>
            <ac:graphicFrameMk id="12" creationId="{53046DCF-A51F-49C0-8847-25272046AEC3}"/>
          </ac:graphicFrameMkLst>
        </pc:graphicFrameChg>
      </pc:sldChg>
      <pc:sldChg chg="addSp delSp modSp add mod">
        <pc:chgData name="Koen Bloemen" userId="447f0492-cc8a-4746-b5f7-b4ca989fab28" providerId="ADAL" clId="{F8222DB2-A500-4DFC-8A95-0D4D5A12AF0A}" dt="2021-09-16T09:26:12.098" v="6058" actId="20577"/>
        <pc:sldMkLst>
          <pc:docMk/>
          <pc:sldMk cId="3723185547" sldId="419"/>
        </pc:sldMkLst>
        <pc:spChg chg="mod">
          <ac:chgData name="Koen Bloemen" userId="447f0492-cc8a-4746-b5f7-b4ca989fab28" providerId="ADAL" clId="{F8222DB2-A500-4DFC-8A95-0D4D5A12AF0A}" dt="2021-09-16T09:26:12.098" v="6058" actId="20577"/>
          <ac:spMkLst>
            <pc:docMk/>
            <pc:sldMk cId="3723185547" sldId="419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9:23:26.237" v="5993" actId="1076"/>
          <ac:spMkLst>
            <pc:docMk/>
            <pc:sldMk cId="3723185547" sldId="419"/>
            <ac:spMk id="4" creationId="{15B19C1F-4A9B-440E-B4E8-2B9304FB7DB4}"/>
          </ac:spMkLst>
        </pc:spChg>
        <pc:spChg chg="add mod">
          <ac:chgData name="Koen Bloemen" userId="447f0492-cc8a-4746-b5f7-b4ca989fab28" providerId="ADAL" clId="{F8222DB2-A500-4DFC-8A95-0D4D5A12AF0A}" dt="2021-09-16T09:24:07.256" v="6014" actId="20577"/>
          <ac:spMkLst>
            <pc:docMk/>
            <pc:sldMk cId="3723185547" sldId="419"/>
            <ac:spMk id="13" creationId="{21CA1EF2-9A15-46A4-BAD1-BAD89367CA6C}"/>
          </ac:spMkLst>
        </pc:spChg>
        <pc:graphicFrameChg chg="del">
          <ac:chgData name="Koen Bloemen" userId="447f0492-cc8a-4746-b5f7-b4ca989fab28" providerId="ADAL" clId="{F8222DB2-A500-4DFC-8A95-0D4D5A12AF0A}" dt="2021-09-16T09:22:33.229" v="5974" actId="478"/>
          <ac:graphicFrameMkLst>
            <pc:docMk/>
            <pc:sldMk cId="3723185547" sldId="419"/>
            <ac:graphicFrameMk id="12" creationId="{53046DCF-A51F-49C0-8847-25272046AEC3}"/>
          </ac:graphicFrameMkLst>
        </pc:graphicFrameChg>
      </pc:sldChg>
      <pc:sldChg chg="delSp modSp add mod">
        <pc:chgData name="Koen Bloemen" userId="447f0492-cc8a-4746-b5f7-b4ca989fab28" providerId="ADAL" clId="{F8222DB2-A500-4DFC-8A95-0D4D5A12AF0A}" dt="2021-09-16T09:36:30.388" v="6368" actId="6549"/>
        <pc:sldMkLst>
          <pc:docMk/>
          <pc:sldMk cId="91265624" sldId="420"/>
        </pc:sldMkLst>
        <pc:spChg chg="mod">
          <ac:chgData name="Koen Bloemen" userId="447f0492-cc8a-4746-b5f7-b4ca989fab28" providerId="ADAL" clId="{F8222DB2-A500-4DFC-8A95-0D4D5A12AF0A}" dt="2021-09-16T09:34:30.256" v="6282" actId="20577"/>
          <ac:spMkLst>
            <pc:docMk/>
            <pc:sldMk cId="91265624" sldId="420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16T09:36:30.388" v="6368" actId="6549"/>
          <ac:spMkLst>
            <pc:docMk/>
            <pc:sldMk cId="91265624" sldId="420"/>
            <ac:spMk id="4" creationId="{15B19C1F-4A9B-440E-B4E8-2B9304FB7DB4}"/>
          </ac:spMkLst>
        </pc:spChg>
        <pc:spChg chg="del">
          <ac:chgData name="Koen Bloemen" userId="447f0492-cc8a-4746-b5f7-b4ca989fab28" providerId="ADAL" clId="{F8222DB2-A500-4DFC-8A95-0D4D5A12AF0A}" dt="2021-09-16T09:35:42.170" v="6360" actId="478"/>
          <ac:spMkLst>
            <pc:docMk/>
            <pc:sldMk cId="91265624" sldId="420"/>
            <ac:spMk id="13" creationId="{21CA1EF2-9A15-46A4-BAD1-BAD89367CA6C}"/>
          </ac:spMkLst>
        </pc:spChg>
      </pc:sldChg>
      <pc:sldChg chg="delSp modSp add del mod">
        <pc:chgData name="Koen Bloemen" userId="447f0492-cc8a-4746-b5f7-b4ca989fab28" providerId="ADAL" clId="{F8222DB2-A500-4DFC-8A95-0D4D5A12AF0A}" dt="2021-09-16T09:31:47.687" v="6166" actId="47"/>
        <pc:sldMkLst>
          <pc:docMk/>
          <pc:sldMk cId="463799285" sldId="420"/>
        </pc:sldMkLst>
        <pc:spChg chg="mod">
          <ac:chgData name="Koen Bloemen" userId="447f0492-cc8a-4746-b5f7-b4ca989fab28" providerId="ADAL" clId="{F8222DB2-A500-4DFC-8A95-0D4D5A12AF0A}" dt="2021-09-16T09:27:28.781" v="6165" actId="20577"/>
          <ac:spMkLst>
            <pc:docMk/>
            <pc:sldMk cId="463799285" sldId="420"/>
            <ac:spMk id="2" creationId="{67BF6461-DBF1-6842-93CF-95BB7CFAD539}"/>
          </ac:spMkLst>
        </pc:spChg>
        <pc:spChg chg="del">
          <ac:chgData name="Koen Bloemen" userId="447f0492-cc8a-4746-b5f7-b4ca989fab28" providerId="ADAL" clId="{F8222DB2-A500-4DFC-8A95-0D4D5A12AF0A}" dt="2021-09-16T09:27:11.873" v="6154" actId="478"/>
          <ac:spMkLst>
            <pc:docMk/>
            <pc:sldMk cId="463799285" sldId="420"/>
            <ac:spMk id="4" creationId="{15B19C1F-4A9B-440E-B4E8-2B9304FB7DB4}"/>
          </ac:spMkLst>
        </pc:spChg>
      </pc:sldChg>
      <pc:sldChg chg="modSp mod">
        <pc:chgData name="Koen Bloemen" userId="447f0492-cc8a-4746-b5f7-b4ca989fab28" providerId="ADAL" clId="{F8222DB2-A500-4DFC-8A95-0D4D5A12AF0A}" dt="2021-09-27T17:00:28.212" v="6536" actId="20577"/>
        <pc:sldMkLst>
          <pc:docMk/>
          <pc:sldMk cId="38219411" sldId="424"/>
        </pc:sldMkLst>
        <pc:spChg chg="mod">
          <ac:chgData name="Koen Bloemen" userId="447f0492-cc8a-4746-b5f7-b4ca989fab28" providerId="ADAL" clId="{F8222DB2-A500-4DFC-8A95-0D4D5A12AF0A}" dt="2021-09-27T17:00:28.212" v="6536" actId="20577"/>
          <ac:spMkLst>
            <pc:docMk/>
            <pc:sldMk cId="38219411" sldId="424"/>
            <ac:spMk id="12" creationId="{16D325F8-9A94-4E23-ACCF-B166DEF22374}"/>
          </ac:spMkLst>
        </pc:spChg>
      </pc:sldChg>
      <pc:sldChg chg="modSp add mod">
        <pc:chgData name="Koen Bloemen" userId="447f0492-cc8a-4746-b5f7-b4ca989fab28" providerId="ADAL" clId="{F8222DB2-A500-4DFC-8A95-0D4D5A12AF0A}" dt="2021-09-27T17:43:47.621" v="6700" actId="20577"/>
        <pc:sldMkLst>
          <pc:docMk/>
          <pc:sldMk cId="3583712305" sldId="425"/>
        </pc:sldMkLst>
        <pc:spChg chg="mod">
          <ac:chgData name="Koen Bloemen" userId="447f0492-cc8a-4746-b5f7-b4ca989fab28" providerId="ADAL" clId="{F8222DB2-A500-4DFC-8A95-0D4D5A12AF0A}" dt="2021-09-27T17:37:09.828" v="6668" actId="20577"/>
          <ac:spMkLst>
            <pc:docMk/>
            <pc:sldMk cId="3583712305" sldId="425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7T17:36:20.207" v="6543" actId="20577"/>
          <ac:spMkLst>
            <pc:docMk/>
            <pc:sldMk cId="3583712305" sldId="425"/>
            <ac:spMk id="3" creationId="{920CB25B-4978-5E45-9846-BFC36DFE19DD}"/>
          </ac:spMkLst>
        </pc:spChg>
        <pc:spChg chg="mod">
          <ac:chgData name="Koen Bloemen" userId="447f0492-cc8a-4746-b5f7-b4ca989fab28" providerId="ADAL" clId="{F8222DB2-A500-4DFC-8A95-0D4D5A12AF0A}" dt="2021-09-27T17:43:47.621" v="6700" actId="20577"/>
          <ac:spMkLst>
            <pc:docMk/>
            <pc:sldMk cId="3583712305" sldId="425"/>
            <ac:spMk id="4" creationId="{09177414-EA4F-42A4-82BA-4B45C3EC78BB}"/>
          </ac:spMkLst>
        </pc:spChg>
      </pc:sldChg>
      <pc:sldChg chg="addSp delSp modSp add mod">
        <pc:chgData name="Koen Bloemen" userId="447f0492-cc8a-4746-b5f7-b4ca989fab28" providerId="ADAL" clId="{F8222DB2-A500-4DFC-8A95-0D4D5A12AF0A}" dt="2021-09-27T17:46:29.562" v="6852" actId="1076"/>
        <pc:sldMkLst>
          <pc:docMk/>
          <pc:sldMk cId="2636879630" sldId="426"/>
        </pc:sldMkLst>
        <pc:spChg chg="mod">
          <ac:chgData name="Koen Bloemen" userId="447f0492-cc8a-4746-b5f7-b4ca989fab28" providerId="ADAL" clId="{F8222DB2-A500-4DFC-8A95-0D4D5A12AF0A}" dt="2021-09-27T17:46:26.078" v="6851" actId="20577"/>
          <ac:spMkLst>
            <pc:docMk/>
            <pc:sldMk cId="2636879630" sldId="426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7T17:44:51.603" v="6713" actId="20577"/>
          <ac:spMkLst>
            <pc:docMk/>
            <pc:sldMk cId="2636879630" sldId="426"/>
            <ac:spMk id="3" creationId="{920CB25B-4978-5E45-9846-BFC36DFE19DD}"/>
          </ac:spMkLst>
        </pc:spChg>
        <pc:spChg chg="del">
          <ac:chgData name="Koen Bloemen" userId="447f0492-cc8a-4746-b5f7-b4ca989fab28" providerId="ADAL" clId="{F8222DB2-A500-4DFC-8A95-0D4D5A12AF0A}" dt="2021-09-27T17:45:09.733" v="6714" actId="478"/>
          <ac:spMkLst>
            <pc:docMk/>
            <pc:sldMk cId="2636879630" sldId="426"/>
            <ac:spMk id="4" creationId="{09177414-EA4F-42A4-82BA-4B45C3EC78BB}"/>
          </ac:spMkLst>
        </pc:spChg>
        <pc:picChg chg="add mod">
          <ac:chgData name="Koen Bloemen" userId="447f0492-cc8a-4746-b5f7-b4ca989fab28" providerId="ADAL" clId="{F8222DB2-A500-4DFC-8A95-0D4D5A12AF0A}" dt="2021-09-27T17:46:29.562" v="6852" actId="1076"/>
          <ac:picMkLst>
            <pc:docMk/>
            <pc:sldMk cId="2636879630" sldId="426"/>
            <ac:picMk id="6" creationId="{6C2FEFB2-91DC-4410-B363-692FEB07AF57}"/>
          </ac:picMkLst>
        </pc:picChg>
      </pc:sldChg>
      <pc:sldChg chg="addSp delSp modSp add mod">
        <pc:chgData name="Koen Bloemen" userId="447f0492-cc8a-4746-b5f7-b4ca989fab28" providerId="ADAL" clId="{F8222DB2-A500-4DFC-8A95-0D4D5A12AF0A}" dt="2021-09-27T17:50:30.215" v="7040" actId="1076"/>
        <pc:sldMkLst>
          <pc:docMk/>
          <pc:sldMk cId="888097897" sldId="427"/>
        </pc:sldMkLst>
        <pc:spChg chg="mod">
          <ac:chgData name="Koen Bloemen" userId="447f0492-cc8a-4746-b5f7-b4ca989fab28" providerId="ADAL" clId="{F8222DB2-A500-4DFC-8A95-0D4D5A12AF0A}" dt="2021-09-27T17:50:21.685" v="7039" actId="20577"/>
          <ac:spMkLst>
            <pc:docMk/>
            <pc:sldMk cId="888097897" sldId="427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7T17:47:22.582" v="6859" actId="20577"/>
          <ac:spMkLst>
            <pc:docMk/>
            <pc:sldMk cId="888097897" sldId="427"/>
            <ac:spMk id="3" creationId="{920CB25B-4978-5E45-9846-BFC36DFE19DD}"/>
          </ac:spMkLst>
        </pc:spChg>
        <pc:picChg chg="add mod">
          <ac:chgData name="Koen Bloemen" userId="447f0492-cc8a-4746-b5f7-b4ca989fab28" providerId="ADAL" clId="{F8222DB2-A500-4DFC-8A95-0D4D5A12AF0A}" dt="2021-09-27T17:50:30.215" v="7040" actId="1076"/>
          <ac:picMkLst>
            <pc:docMk/>
            <pc:sldMk cId="888097897" sldId="427"/>
            <ac:picMk id="5" creationId="{E213F29E-6A1E-4B77-8B52-133DE05B188F}"/>
          </ac:picMkLst>
        </pc:picChg>
        <pc:picChg chg="del">
          <ac:chgData name="Koen Bloemen" userId="447f0492-cc8a-4746-b5f7-b4ca989fab28" providerId="ADAL" clId="{F8222DB2-A500-4DFC-8A95-0D4D5A12AF0A}" dt="2021-09-27T17:48:52.266" v="6984" actId="478"/>
          <ac:picMkLst>
            <pc:docMk/>
            <pc:sldMk cId="888097897" sldId="427"/>
            <ac:picMk id="6" creationId="{6C2FEFB2-91DC-4410-B363-692FEB07AF57}"/>
          </ac:picMkLst>
        </pc:picChg>
      </pc:sldChg>
      <pc:sldChg chg="addSp delSp modSp add del mod">
        <pc:chgData name="Koen Bloemen" userId="447f0492-cc8a-4746-b5f7-b4ca989fab28" providerId="ADAL" clId="{F8222DB2-A500-4DFC-8A95-0D4D5A12AF0A}" dt="2021-09-27T18:06:46.485" v="7578" actId="47"/>
        <pc:sldMkLst>
          <pc:docMk/>
          <pc:sldMk cId="4079079208" sldId="428"/>
        </pc:sldMkLst>
        <pc:spChg chg="mod">
          <ac:chgData name="Koen Bloemen" userId="447f0492-cc8a-4746-b5f7-b4ca989fab28" providerId="ADAL" clId="{F8222DB2-A500-4DFC-8A95-0D4D5A12AF0A}" dt="2021-09-27T17:57:01.871" v="7066" actId="14100"/>
          <ac:spMkLst>
            <pc:docMk/>
            <pc:sldMk cId="4079079208" sldId="428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7T17:56:41.077" v="7058" actId="20577"/>
          <ac:spMkLst>
            <pc:docMk/>
            <pc:sldMk cId="4079079208" sldId="428"/>
            <ac:spMk id="3" creationId="{920CB25B-4978-5E45-9846-BFC36DFE19DD}"/>
          </ac:spMkLst>
        </pc:spChg>
        <pc:spChg chg="del">
          <ac:chgData name="Koen Bloemen" userId="447f0492-cc8a-4746-b5f7-b4ca989fab28" providerId="ADAL" clId="{F8222DB2-A500-4DFC-8A95-0D4D5A12AF0A}" dt="2021-09-27T17:57:11.875" v="7069" actId="478"/>
          <ac:spMkLst>
            <pc:docMk/>
            <pc:sldMk cId="4079079208" sldId="428"/>
            <ac:spMk id="4" creationId="{15B19C1F-4A9B-440E-B4E8-2B9304FB7DB4}"/>
          </ac:spMkLst>
        </pc:spChg>
        <pc:spChg chg="add del mod">
          <ac:chgData name="Koen Bloemen" userId="447f0492-cc8a-4746-b5f7-b4ca989fab28" providerId="ADAL" clId="{F8222DB2-A500-4DFC-8A95-0D4D5A12AF0A}" dt="2021-09-27T18:02:19.943" v="7179" actId="478"/>
          <ac:spMkLst>
            <pc:docMk/>
            <pc:sldMk cId="4079079208" sldId="428"/>
            <ac:spMk id="12" creationId="{9F7CC4DD-D78D-491A-8382-B7E08DD4784A}"/>
          </ac:spMkLst>
        </pc:spChg>
        <pc:graphicFrameChg chg="add del mod modGraphic">
          <ac:chgData name="Koen Bloemen" userId="447f0492-cc8a-4746-b5f7-b4ca989fab28" providerId="ADAL" clId="{F8222DB2-A500-4DFC-8A95-0D4D5A12AF0A}" dt="2021-09-27T18:02:26.483" v="7180" actId="21"/>
          <ac:graphicFrameMkLst>
            <pc:docMk/>
            <pc:sldMk cId="4079079208" sldId="428"/>
            <ac:graphicFrameMk id="8" creationId="{A9505617-D2B2-49BE-966E-93B8272CDF5C}"/>
          </ac:graphicFrameMkLst>
        </pc:graphicFrameChg>
        <pc:picChg chg="add mod">
          <ac:chgData name="Koen Bloemen" userId="447f0492-cc8a-4746-b5f7-b4ca989fab28" providerId="ADAL" clId="{F8222DB2-A500-4DFC-8A95-0D4D5A12AF0A}" dt="2021-09-27T18:02:32.866" v="7182" actId="14100"/>
          <ac:picMkLst>
            <pc:docMk/>
            <pc:sldMk cId="4079079208" sldId="428"/>
            <ac:picMk id="6" creationId="{139E5003-372B-4786-B5F6-2B44088F37ED}"/>
          </ac:picMkLst>
        </pc:picChg>
      </pc:sldChg>
      <pc:sldChg chg="addSp delSp modSp add mod">
        <pc:chgData name="Koen Bloemen" userId="447f0492-cc8a-4746-b5f7-b4ca989fab28" providerId="ADAL" clId="{F8222DB2-A500-4DFC-8A95-0D4D5A12AF0A}" dt="2021-09-27T18:06:34.182" v="7577" actId="171"/>
        <pc:sldMkLst>
          <pc:docMk/>
          <pc:sldMk cId="2960547218" sldId="429"/>
        </pc:sldMkLst>
        <pc:graphicFrameChg chg="add mod modGraphic">
          <ac:chgData name="Koen Bloemen" userId="447f0492-cc8a-4746-b5f7-b4ca989fab28" providerId="ADAL" clId="{F8222DB2-A500-4DFC-8A95-0D4D5A12AF0A}" dt="2021-09-27T18:06:02.008" v="7568" actId="1076"/>
          <ac:graphicFrameMkLst>
            <pc:docMk/>
            <pc:sldMk cId="2960547218" sldId="429"/>
            <ac:graphicFrameMk id="12" creationId="{402191B5-141C-43E8-94F9-BCA9DB5DAB6D}"/>
          </ac:graphicFrameMkLst>
        </pc:graphicFrameChg>
        <pc:picChg chg="del">
          <ac:chgData name="Koen Bloemen" userId="447f0492-cc8a-4746-b5f7-b4ca989fab28" providerId="ADAL" clId="{F8222DB2-A500-4DFC-8A95-0D4D5A12AF0A}" dt="2021-09-27T18:02:38.040" v="7184" actId="478"/>
          <ac:picMkLst>
            <pc:docMk/>
            <pc:sldMk cId="2960547218" sldId="429"/>
            <ac:picMk id="6" creationId="{139E5003-372B-4786-B5F6-2B44088F37ED}"/>
          </ac:picMkLst>
        </pc:picChg>
        <pc:picChg chg="add mod ord">
          <ac:chgData name="Koen Bloemen" userId="447f0492-cc8a-4746-b5f7-b4ca989fab28" providerId="ADAL" clId="{F8222DB2-A500-4DFC-8A95-0D4D5A12AF0A}" dt="2021-09-27T18:06:34.182" v="7577" actId="171"/>
          <ac:picMkLst>
            <pc:docMk/>
            <pc:sldMk cId="2960547218" sldId="429"/>
            <ac:picMk id="13" creationId="{9BA98709-A748-41BF-8E6E-43B4BAA925D0}"/>
          </ac:picMkLst>
        </pc:picChg>
      </pc:sldChg>
      <pc:sldChg chg="add del">
        <pc:chgData name="Koen Bloemen" userId="447f0492-cc8a-4746-b5f7-b4ca989fab28" providerId="ADAL" clId="{F8222DB2-A500-4DFC-8A95-0D4D5A12AF0A}" dt="2021-09-27T17:56:26.249" v="7044" actId="47"/>
        <pc:sldMkLst>
          <pc:docMk/>
          <pc:sldMk cId="4152500146" sldId="429"/>
        </pc:sldMkLst>
      </pc:sldChg>
      <pc:sldChg chg="addSp modSp add mod">
        <pc:chgData name="Koen Bloemen" userId="447f0492-cc8a-4746-b5f7-b4ca989fab28" providerId="ADAL" clId="{F8222DB2-A500-4DFC-8A95-0D4D5A12AF0A}" dt="2021-09-27T18:11:46.703" v="7745" actId="1076"/>
        <pc:sldMkLst>
          <pc:docMk/>
          <pc:sldMk cId="3463310396" sldId="430"/>
        </pc:sldMkLst>
        <pc:spChg chg="mod">
          <ac:chgData name="Koen Bloemen" userId="447f0492-cc8a-4746-b5f7-b4ca989fab28" providerId="ADAL" clId="{F8222DB2-A500-4DFC-8A95-0D4D5A12AF0A}" dt="2021-09-27T18:05:41.463" v="7567" actId="20577"/>
          <ac:spMkLst>
            <pc:docMk/>
            <pc:sldMk cId="3463310396" sldId="430"/>
            <ac:spMk id="2" creationId="{67BF6461-DBF1-6842-93CF-95BB7CFAD539}"/>
          </ac:spMkLst>
        </pc:spChg>
        <pc:spChg chg="add mod">
          <ac:chgData name="Koen Bloemen" userId="447f0492-cc8a-4746-b5f7-b4ca989fab28" providerId="ADAL" clId="{F8222DB2-A500-4DFC-8A95-0D4D5A12AF0A}" dt="2021-09-27T18:11:44.280" v="7744" actId="1076"/>
          <ac:spMkLst>
            <pc:docMk/>
            <pc:sldMk cId="3463310396" sldId="430"/>
            <ac:spMk id="13" creationId="{227800DC-1F4A-46BE-A84F-2648817E3D58}"/>
          </ac:spMkLst>
        </pc:spChg>
        <pc:graphicFrameChg chg="mod modGraphic">
          <ac:chgData name="Koen Bloemen" userId="447f0492-cc8a-4746-b5f7-b4ca989fab28" providerId="ADAL" clId="{F8222DB2-A500-4DFC-8A95-0D4D5A12AF0A}" dt="2021-09-27T18:11:46.703" v="7745" actId="1076"/>
          <ac:graphicFrameMkLst>
            <pc:docMk/>
            <pc:sldMk cId="3463310396" sldId="430"/>
            <ac:graphicFrameMk id="12" creationId="{402191B5-141C-43E8-94F9-BCA9DB5DAB6D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27T18:19:12.746" v="8307" actId="255"/>
        <pc:sldMkLst>
          <pc:docMk/>
          <pc:sldMk cId="1872902467" sldId="431"/>
        </pc:sldMkLst>
        <pc:spChg chg="mod">
          <ac:chgData name="Koen Bloemen" userId="447f0492-cc8a-4746-b5f7-b4ca989fab28" providerId="ADAL" clId="{F8222DB2-A500-4DFC-8A95-0D4D5A12AF0A}" dt="2021-09-27T18:12:36.172" v="7753" actId="20577"/>
          <ac:spMkLst>
            <pc:docMk/>
            <pc:sldMk cId="1872902467" sldId="431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7T18:16:42.201" v="8167" actId="1076"/>
          <ac:spMkLst>
            <pc:docMk/>
            <pc:sldMk cId="1872902467" sldId="431"/>
            <ac:spMk id="13" creationId="{227800DC-1F4A-46BE-A84F-2648817E3D58}"/>
          </ac:spMkLst>
        </pc:spChg>
        <pc:graphicFrameChg chg="mod modGraphic">
          <ac:chgData name="Koen Bloemen" userId="447f0492-cc8a-4746-b5f7-b4ca989fab28" providerId="ADAL" clId="{F8222DB2-A500-4DFC-8A95-0D4D5A12AF0A}" dt="2021-09-27T18:19:12.746" v="8307" actId="255"/>
          <ac:graphicFrameMkLst>
            <pc:docMk/>
            <pc:sldMk cId="1872902467" sldId="431"/>
            <ac:graphicFrameMk id="12" creationId="{402191B5-141C-43E8-94F9-BCA9DB5DAB6D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27T18:22:03.401" v="8573" actId="1076"/>
        <pc:sldMkLst>
          <pc:docMk/>
          <pc:sldMk cId="1542179365" sldId="432"/>
        </pc:sldMkLst>
        <pc:spChg chg="mod">
          <ac:chgData name="Koen Bloemen" userId="447f0492-cc8a-4746-b5f7-b4ca989fab28" providerId="ADAL" clId="{F8222DB2-A500-4DFC-8A95-0D4D5A12AF0A}" dt="2021-09-27T18:22:03.401" v="8573" actId="1076"/>
          <ac:spMkLst>
            <pc:docMk/>
            <pc:sldMk cId="1542179365" sldId="432"/>
            <ac:spMk id="13" creationId="{227800DC-1F4A-46BE-A84F-2648817E3D58}"/>
          </ac:spMkLst>
        </pc:spChg>
        <pc:graphicFrameChg chg="mod modGraphic">
          <ac:chgData name="Koen Bloemen" userId="447f0492-cc8a-4746-b5f7-b4ca989fab28" providerId="ADAL" clId="{F8222DB2-A500-4DFC-8A95-0D4D5A12AF0A}" dt="2021-09-27T18:21:58.322" v="8572" actId="1076"/>
          <ac:graphicFrameMkLst>
            <pc:docMk/>
            <pc:sldMk cId="1542179365" sldId="432"/>
            <ac:graphicFrameMk id="12" creationId="{402191B5-141C-43E8-94F9-BCA9DB5DAB6D}"/>
          </ac:graphicFrameMkLst>
        </pc:graphicFrameChg>
      </pc:sldChg>
      <pc:sldChg chg="modSp add mod">
        <pc:chgData name="Koen Bloemen" userId="447f0492-cc8a-4746-b5f7-b4ca989fab28" providerId="ADAL" clId="{F8222DB2-A500-4DFC-8A95-0D4D5A12AF0A}" dt="2021-09-28T07:58:22.814" v="9448" actId="20577"/>
        <pc:sldMkLst>
          <pc:docMk/>
          <pc:sldMk cId="517497706" sldId="433"/>
        </pc:sldMkLst>
        <pc:spChg chg="mod">
          <ac:chgData name="Koen Bloemen" userId="447f0492-cc8a-4746-b5f7-b4ca989fab28" providerId="ADAL" clId="{F8222DB2-A500-4DFC-8A95-0D4D5A12AF0A}" dt="2021-09-27T18:22:20.908" v="8580" actId="20577"/>
          <ac:spMkLst>
            <pc:docMk/>
            <pc:sldMk cId="517497706" sldId="433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8T07:58:22.814" v="9448" actId="20577"/>
          <ac:spMkLst>
            <pc:docMk/>
            <pc:sldMk cId="517497706" sldId="433"/>
            <ac:spMk id="13" creationId="{227800DC-1F4A-46BE-A84F-2648817E3D58}"/>
          </ac:spMkLst>
        </pc:spChg>
        <pc:graphicFrameChg chg="mod modGraphic">
          <ac:chgData name="Koen Bloemen" userId="447f0492-cc8a-4746-b5f7-b4ca989fab28" providerId="ADAL" clId="{F8222DB2-A500-4DFC-8A95-0D4D5A12AF0A}" dt="2021-09-27T18:25:53.221" v="8951" actId="20577"/>
          <ac:graphicFrameMkLst>
            <pc:docMk/>
            <pc:sldMk cId="517497706" sldId="433"/>
            <ac:graphicFrameMk id="12" creationId="{402191B5-141C-43E8-94F9-BCA9DB5DAB6D}"/>
          </ac:graphicFrameMkLst>
        </pc:graphicFrameChg>
      </pc:sldChg>
      <pc:sldChg chg="addSp delSp modSp add mod ord">
        <pc:chgData name="Koen Bloemen" userId="447f0492-cc8a-4746-b5f7-b4ca989fab28" providerId="ADAL" clId="{F8222DB2-A500-4DFC-8A95-0D4D5A12AF0A}" dt="2021-09-27T18:27:32.816" v="9040" actId="20577"/>
        <pc:sldMkLst>
          <pc:docMk/>
          <pc:sldMk cId="859430733" sldId="434"/>
        </pc:sldMkLst>
        <pc:spChg chg="mod">
          <ac:chgData name="Koen Bloemen" userId="447f0492-cc8a-4746-b5f7-b4ca989fab28" providerId="ADAL" clId="{F8222DB2-A500-4DFC-8A95-0D4D5A12AF0A}" dt="2021-09-27T18:26:17.326" v="8960" actId="20577"/>
          <ac:spMkLst>
            <pc:docMk/>
            <pc:sldMk cId="859430733" sldId="434"/>
            <ac:spMk id="2" creationId="{67BF6461-DBF1-6842-93CF-95BB7CFAD539}"/>
          </ac:spMkLst>
        </pc:spChg>
        <pc:spChg chg="del">
          <ac:chgData name="Koen Bloemen" userId="447f0492-cc8a-4746-b5f7-b4ca989fab28" providerId="ADAL" clId="{F8222DB2-A500-4DFC-8A95-0D4D5A12AF0A}" dt="2021-09-27T18:26:20.494" v="8961" actId="478"/>
          <ac:spMkLst>
            <pc:docMk/>
            <pc:sldMk cId="859430733" sldId="434"/>
            <ac:spMk id="13" creationId="{227800DC-1F4A-46BE-A84F-2648817E3D58}"/>
          </ac:spMkLst>
        </pc:spChg>
        <pc:spChg chg="add mod">
          <ac:chgData name="Koen Bloemen" userId="447f0492-cc8a-4746-b5f7-b4ca989fab28" providerId="ADAL" clId="{F8222DB2-A500-4DFC-8A95-0D4D5A12AF0A}" dt="2021-09-27T18:26:20.703" v="8962"/>
          <ac:spMkLst>
            <pc:docMk/>
            <pc:sldMk cId="859430733" sldId="434"/>
            <ac:spMk id="14" creationId="{F964B12B-AFA7-4279-99EB-0CC1C86C5F18}"/>
          </ac:spMkLst>
        </pc:spChg>
        <pc:graphicFrameChg chg="mod modGraphic">
          <ac:chgData name="Koen Bloemen" userId="447f0492-cc8a-4746-b5f7-b4ca989fab28" providerId="ADAL" clId="{F8222DB2-A500-4DFC-8A95-0D4D5A12AF0A}" dt="2021-09-27T18:27:32.816" v="9040" actId="20577"/>
          <ac:graphicFrameMkLst>
            <pc:docMk/>
            <pc:sldMk cId="859430733" sldId="434"/>
            <ac:graphicFrameMk id="12" creationId="{402191B5-141C-43E8-94F9-BCA9DB5DAB6D}"/>
          </ac:graphicFrameMkLst>
        </pc:graphicFrameChg>
      </pc:sldChg>
      <pc:sldChg chg="delSp modSp add del mod">
        <pc:chgData name="Koen Bloemen" userId="447f0492-cc8a-4746-b5f7-b4ca989fab28" providerId="ADAL" clId="{F8222DB2-A500-4DFC-8A95-0D4D5A12AF0A}" dt="2021-09-27T18:30:06.701" v="9058" actId="47"/>
        <pc:sldMkLst>
          <pc:docMk/>
          <pc:sldMk cId="1139856137" sldId="435"/>
        </pc:sldMkLst>
        <pc:spChg chg="mod">
          <ac:chgData name="Koen Bloemen" userId="447f0492-cc8a-4746-b5f7-b4ca989fab28" providerId="ADAL" clId="{F8222DB2-A500-4DFC-8A95-0D4D5A12AF0A}" dt="2021-09-27T18:29:28.415" v="9050" actId="20577"/>
          <ac:spMkLst>
            <pc:docMk/>
            <pc:sldMk cId="1139856137" sldId="435"/>
            <ac:spMk id="2" creationId="{67BF6461-DBF1-6842-93CF-95BB7CFAD539}"/>
          </ac:spMkLst>
        </pc:spChg>
        <pc:spChg chg="del">
          <ac:chgData name="Koen Bloemen" userId="447f0492-cc8a-4746-b5f7-b4ca989fab28" providerId="ADAL" clId="{F8222DB2-A500-4DFC-8A95-0D4D5A12AF0A}" dt="2021-09-27T18:29:34.494" v="9051" actId="478"/>
          <ac:spMkLst>
            <pc:docMk/>
            <pc:sldMk cId="1139856137" sldId="435"/>
            <ac:spMk id="14" creationId="{F964B12B-AFA7-4279-99EB-0CC1C86C5F18}"/>
          </ac:spMkLst>
        </pc:spChg>
      </pc:sldChg>
      <pc:sldChg chg="modSp add mod ord">
        <pc:chgData name="Koen Bloemen" userId="447f0492-cc8a-4746-b5f7-b4ca989fab28" providerId="ADAL" clId="{F8222DB2-A500-4DFC-8A95-0D4D5A12AF0A}" dt="2021-09-27T18:33:19.069" v="9432" actId="20577"/>
        <pc:sldMkLst>
          <pc:docMk/>
          <pc:sldMk cId="3717689526" sldId="436"/>
        </pc:sldMkLst>
        <pc:spChg chg="mod">
          <ac:chgData name="Koen Bloemen" userId="447f0492-cc8a-4746-b5f7-b4ca989fab28" providerId="ADAL" clId="{F8222DB2-A500-4DFC-8A95-0D4D5A12AF0A}" dt="2021-09-27T18:33:19.069" v="9432" actId="20577"/>
          <ac:spMkLst>
            <pc:docMk/>
            <pc:sldMk cId="3717689526" sldId="436"/>
            <ac:spMk id="2" creationId="{67BF6461-DBF1-6842-93CF-95BB7CFAD539}"/>
          </ac:spMkLst>
        </pc:spChg>
        <pc:spChg chg="mod">
          <ac:chgData name="Koen Bloemen" userId="447f0492-cc8a-4746-b5f7-b4ca989fab28" providerId="ADAL" clId="{F8222DB2-A500-4DFC-8A95-0D4D5A12AF0A}" dt="2021-09-27T18:30:04.380" v="9057"/>
          <ac:spMkLst>
            <pc:docMk/>
            <pc:sldMk cId="3717689526" sldId="436"/>
            <ac:spMk id="3" creationId="{920CB25B-4978-5E45-9846-BFC36DFE1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26-2-2023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268413"/>
            <a:ext cx="3816780" cy="20644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3429000"/>
            <a:ext cx="4125636" cy="7527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8823F9B6-F78E-C74D-9285-5E1AB0095A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59318"/>
            <a:ext cx="3607160" cy="972094"/>
          </a:xfrm>
          <a:prstGeom prst="rect">
            <a:avLst/>
          </a:prstGeom>
        </p:spPr>
      </p:pic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6662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6662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22103C9-6513-2C46-8F8B-1BE0FC947B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F6D96DC-5B3E-F64E-B66E-E6D6981FA1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662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06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4471500"/>
            <a:ext cx="4859338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 b="1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0316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235074" y="1268413"/>
            <a:ext cx="4860926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4" y="3429000"/>
            <a:ext cx="4860925" cy="22120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0412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78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235075" y="3428999"/>
            <a:ext cx="10440988" cy="2268539"/>
          </a:xfrm>
          <a:prstGeom prst="rect">
            <a:avLst/>
          </a:prstGeom>
        </p:spPr>
        <p:txBody>
          <a:bodyPr lIns="0" tIns="0" rIns="0" bIns="0" numCol="2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235075" y="1268413"/>
            <a:ext cx="4860925" cy="21605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251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4859338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816725" y="3429000"/>
            <a:ext cx="4859338" cy="23850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539750" indent="-171450" algn="l">
              <a:buFont typeface="Arial" panose="020B0604020202020204" pitchFamily="34" charset="0"/>
              <a:buChar char="•"/>
              <a:tabLst/>
              <a:defRPr sz="2000"/>
            </a:lvl2pPr>
            <a:lvl3pPr marL="801688" indent="-254000" algn="l">
              <a:buFont typeface="Courier New" panose="02070309020205020404" pitchFamily="49" charset="0"/>
              <a:buChar char="o"/>
              <a:tabLst/>
              <a:defRPr sz="2000"/>
            </a:lvl3pPr>
            <a:lvl4pPr marL="1073150" indent="-254000" algn="l">
              <a:buFont typeface="Wingdings" pitchFamily="2" charset="2"/>
              <a:buChar char="§"/>
              <a:tabLst/>
              <a:defRPr sz="2000"/>
            </a:lvl4pPr>
            <a:lvl5pPr marL="801688" indent="-254000" algn="l">
              <a:buFont typeface="Courier New" panose="02070309020205020404" pitchFamily="49" charset="0"/>
              <a:buChar char="o"/>
              <a:tabLst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6816725" y="1268413"/>
            <a:ext cx="3695065" cy="21605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7" r:id="rId3"/>
    <p:sldLayoutId id="2147483663" r:id="rId4"/>
    <p:sldLayoutId id="2147483649" r:id="rId5"/>
    <p:sldLayoutId id="2147483650" r:id="rId6"/>
    <p:sldLayoutId id="2147483673" r:id="rId7"/>
    <p:sldLayoutId id="2147483668" r:id="rId8"/>
    <p:sldLayoutId id="2147483669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778" userDrawn="1">
          <p15:clr>
            <a:srgbClr val="F26B43"/>
          </p15:clr>
        </p15:guide>
        <p15:guide id="8" orient="horz" pos="799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1935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emf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5FA01-7BED-084F-AC86-4032A7B7F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1268413"/>
            <a:ext cx="4865687" cy="2064447"/>
          </a:xfrm>
          <a:prstGeom prst="rect">
            <a:avLst/>
          </a:prstGeom>
        </p:spPr>
        <p:txBody>
          <a:bodyPr/>
          <a:lstStyle/>
          <a:p>
            <a:r>
              <a:rPr lang="nl-BE" dirty="0"/>
              <a:t>C# Advanced</a:t>
            </a:r>
            <a:br>
              <a:rPr lang="nl-BE" dirty="0"/>
            </a:br>
            <a:r>
              <a:rPr lang="nl-BE" sz="5400" dirty="0"/>
              <a:t>Meerdere vensters &amp;</a:t>
            </a:r>
            <a:br>
              <a:rPr lang="nl-BE" dirty="0"/>
            </a:br>
            <a:r>
              <a:rPr lang="nl-BE" sz="5400" dirty="0"/>
              <a:t>WPF vervolg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B8304F9-4CB6-E243-973B-DA9D233B19B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5938" y="3905250"/>
            <a:ext cx="4125636" cy="17357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Koen Bloemen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9373E7E-C123-6D47-9C55-1E37C15FDD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pPr marL="0" indent="0">
              <a:buNone/>
            </a:pPr>
            <a:r>
              <a:rPr lang="nl-BE" dirty="0"/>
              <a:t>Manier 1: Doorgeven via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Data uitwisselen tussen verschillende Windows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5" y="1880871"/>
            <a:ext cx="999139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nl-BE" sz="1200" b="0" i="0" u="none" strike="noStrike" baseline="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private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TextBox</a:t>
            </a:r>
            <a:r>
              <a:rPr lang="nl-BE" sz="1200" b="0" i="0" u="none" strike="noStrike" baseline="0" dirty="0">
                <a:solidFill>
                  <a:srgbClr val="00D0B4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tb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TextBox</a:t>
            </a:r>
            <a:r>
              <a:rPr lang="nl-BE" sz="1200" b="0" i="0" u="none" strike="noStrike" baseline="0" dirty="0">
                <a:solidFill>
                  <a:srgbClr val="00D0B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tb =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txt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De 2 objecten worden aan elkaar gekoppeld.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BtnOk_Click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RadUpper.IsChecked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tb.Text.ToUpper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tb.Text.ToLower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Doorgeven op OK geklikt.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BtnCancel_Click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Doorgeven op CANCEL geklikt.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FA334AD-E3FE-4104-9AB9-964AF7ED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797" y="2234093"/>
            <a:ext cx="2781837" cy="23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915886"/>
            <a:ext cx="9592870" cy="3750637"/>
          </a:xfrm>
        </p:spPr>
        <p:txBody>
          <a:bodyPr numCol="1"/>
          <a:lstStyle/>
          <a:p>
            <a:pPr algn="l"/>
            <a:r>
              <a:rPr lang="nl-BE" dirty="0"/>
              <a:t>Rechterklik op je project (niet de Solution!) </a:t>
            </a:r>
          </a:p>
          <a:p>
            <a:pPr algn="l"/>
            <a:r>
              <a:rPr lang="nl-BE" dirty="0" err="1"/>
              <a:t>Add</a:t>
            </a:r>
            <a:r>
              <a:rPr lang="nl-BE" dirty="0"/>
              <a:t> &gt; Class...</a:t>
            </a:r>
          </a:p>
          <a:p>
            <a:pPr algn="l"/>
            <a:r>
              <a:rPr lang="nl-BE" dirty="0"/>
              <a:t>Maak een nieuwe class aan</a:t>
            </a:r>
            <a:br>
              <a:rPr lang="nl-BE" dirty="0"/>
            </a:br>
            <a:r>
              <a:rPr lang="nl-BE" dirty="0"/>
              <a:t>(bijvoorbeeld </a:t>
            </a:r>
            <a:r>
              <a:rPr lang="nl-BE" dirty="0" err="1"/>
              <a:t>Data.cs</a:t>
            </a:r>
            <a:r>
              <a:rPr lang="nl-BE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312491" cy="549276"/>
          </a:xfrm>
        </p:spPr>
        <p:txBody>
          <a:bodyPr/>
          <a:lstStyle/>
          <a:p>
            <a:r>
              <a:rPr lang="nl-BE" dirty="0"/>
              <a:t>Data uitwisselen tussen verschillende Windows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Ondertitel 1">
            <a:extLst>
              <a:ext uri="{FF2B5EF4-FFF2-40B4-BE49-F238E27FC236}">
                <a16:creationId xmlns:a16="http://schemas.microsoft.com/office/drawing/2014/main" id="{28B979D4-FF2E-442F-AA71-4A52EF27F491}"/>
              </a:ext>
            </a:extLst>
          </p:cNvPr>
          <p:cNvSpPr txBox="1">
            <a:spLocks/>
          </p:cNvSpPr>
          <p:nvPr/>
        </p:nvSpPr>
        <p:spPr>
          <a:xfrm>
            <a:off x="1235074" y="1371414"/>
            <a:ext cx="10440987" cy="399763"/>
          </a:xfrm>
          <a:prstGeom prst="rect">
            <a:avLst/>
          </a:prstGeom>
        </p:spPr>
        <p:txBody>
          <a:bodyPr lIns="0" tIns="0" rIns="0" bIns="0" numCol="1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nl-BE"/>
              <a:t>Manier 2: Opslaan als static variabele in static class en daarna terug uitlezen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CB005F-1348-4851-9968-9F4D93906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801" y="2345854"/>
            <a:ext cx="4246282" cy="3962871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FBB4D9-0AFF-4F48-8246-FBE4C13A27B8}"/>
              </a:ext>
            </a:extLst>
          </p:cNvPr>
          <p:cNvSpPr txBox="1"/>
          <p:nvPr/>
        </p:nvSpPr>
        <p:spPr>
          <a:xfrm>
            <a:off x="1555687" y="3647417"/>
            <a:ext cx="561613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BE" sz="1600" b="0" i="0" u="none" strike="noStrike" baseline="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class </a:t>
            </a:r>
            <a:r>
              <a:rPr lang="nl-BE" sz="16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Data</a:t>
            </a:r>
          </a:p>
          <a:p>
            <a:pPr algn="l"/>
            <a:r>
              <a:rPr lang="nl-BE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269875" algn="l"/>
              </a:tabLst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en-US" sz="1600" b="0" i="0" u="none" strike="noStrike" baseline="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string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Tekst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nl-BE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300" dirty="0"/>
          </a:p>
        </p:txBody>
      </p:sp>
    </p:spTree>
    <p:extLst>
      <p:ext uri="{BB962C8B-B14F-4D97-AF65-F5344CB8AC3E}">
        <p14:creationId xmlns:p14="http://schemas.microsoft.com/office/powerpoint/2010/main" val="134321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371414"/>
            <a:ext cx="10440987" cy="399763"/>
          </a:xfrm>
        </p:spPr>
        <p:txBody>
          <a:bodyPr numCol="1"/>
          <a:lstStyle/>
          <a:p>
            <a:pPr marL="0" indent="0">
              <a:buNone/>
            </a:pPr>
            <a:r>
              <a:rPr lang="nl-BE" dirty="0"/>
              <a:t>Manier 2: Opslaan als </a:t>
            </a:r>
            <a:r>
              <a:rPr lang="nl-BE" dirty="0" err="1"/>
              <a:t>static</a:t>
            </a:r>
            <a:r>
              <a:rPr lang="nl-BE" dirty="0"/>
              <a:t> variabele in </a:t>
            </a:r>
            <a:r>
              <a:rPr lang="nl-BE" dirty="0" err="1"/>
              <a:t>static</a:t>
            </a:r>
            <a:r>
              <a:rPr lang="nl-BE" dirty="0"/>
              <a:t> class en daarna terug uitlezen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Data uitwisselen tussen verschillende Windows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5" y="1880871"/>
            <a:ext cx="9991397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//Inhoud van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TxtResultaat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toekennen aan klasse Data.</a:t>
            </a:r>
            <a:endParaRPr lang="nl-BE" sz="1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.Tekst</a:t>
            </a:r>
            <a:r>
              <a:rPr lang="nl-BE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TxtResultaat.Text</a:t>
            </a:r>
            <a:r>
              <a:rPr lang="nl-BE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nl-BE" sz="1200" b="0" i="0" u="none" strike="noStrike" baseline="0" dirty="0">
              <a:solidFill>
                <a:srgbClr val="6AA94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BtnWijzigen_Click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keuzeWindow.Show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Window_Activated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opnieuw actief =&gt; terug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kopieren</a:t>
            </a:r>
            <a:endParaRPr lang="nl-BE" sz="1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TxtResultaat.Text</a:t>
            </a:r>
            <a:r>
              <a:rPr lang="nl-BE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.Tekst</a:t>
            </a:r>
            <a:r>
              <a:rPr lang="nl-BE" sz="12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nl-BE" sz="1200" b="0" i="0" u="none" strike="noStrike" baseline="0" dirty="0">
              <a:solidFill>
                <a:srgbClr val="6AA94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69494F-0507-4A5F-B65A-9DA791D89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464" y="2733833"/>
            <a:ext cx="3451538" cy="21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3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371414"/>
            <a:ext cx="10440987" cy="399763"/>
          </a:xfrm>
        </p:spPr>
        <p:txBody>
          <a:bodyPr numCol="1"/>
          <a:lstStyle/>
          <a:p>
            <a:pPr marL="0" indent="0">
              <a:buNone/>
            </a:pPr>
            <a:r>
              <a:rPr lang="nl-BE" dirty="0"/>
              <a:t>Manier 2: Opslaan als </a:t>
            </a:r>
            <a:r>
              <a:rPr lang="nl-BE" dirty="0" err="1"/>
              <a:t>static</a:t>
            </a:r>
            <a:r>
              <a:rPr lang="nl-BE" dirty="0"/>
              <a:t> variabele in </a:t>
            </a:r>
            <a:r>
              <a:rPr lang="nl-BE" dirty="0" err="1"/>
              <a:t>static</a:t>
            </a:r>
            <a:r>
              <a:rPr lang="nl-BE" dirty="0"/>
              <a:t> class en daarna terug uitlezen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Data uitwisselen tussen verschillende Windows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5" y="1880871"/>
            <a:ext cx="999139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BtnOk_Click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RadUpper.IsChecked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Data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.Tekst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Data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.Tekst.ToUpper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Data.Tekst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veranderen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Data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.Tekst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Data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.Tekst.ToLower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Data.Tekst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veranderen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	//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verbergen zodat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terug actief wordt (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Window_Activated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).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	// Daarna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Data.Tekst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in de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weer uitlezen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Hide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BtnCancel_Click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Close();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" dirty="0"/>
          </a:p>
        </p:txBody>
      </p:sp>
    </p:spTree>
    <p:extLst>
      <p:ext uri="{BB962C8B-B14F-4D97-AF65-F5344CB8AC3E}">
        <p14:creationId xmlns:p14="http://schemas.microsoft.com/office/powerpoint/2010/main" val="370205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371414"/>
            <a:ext cx="10440987" cy="399763"/>
          </a:xfrm>
        </p:spPr>
        <p:txBody>
          <a:bodyPr numCol="1"/>
          <a:lstStyle/>
          <a:p>
            <a:pPr marL="0" indent="0">
              <a:buNone/>
            </a:pPr>
            <a:r>
              <a:rPr lang="nl-BE" dirty="0"/>
              <a:t>Van boven naar beneden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Levensduur van een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0D74588-7F5B-417F-9703-EFCA11B7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125" y="1298430"/>
            <a:ext cx="6439437" cy="4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371414"/>
            <a:ext cx="10440987" cy="399763"/>
          </a:xfrm>
        </p:spPr>
        <p:txBody>
          <a:bodyPr numCol="1"/>
          <a:lstStyle/>
          <a:p>
            <a:pPr marL="0" indent="0" algn="l">
              <a:buNone/>
            </a:pPr>
            <a:r>
              <a:rPr lang="nl-BE" dirty="0"/>
              <a:t>Volgorde bij het openen van </a:t>
            </a:r>
            <a:r>
              <a:rPr lang="nl-BE" dirty="0" err="1"/>
              <a:t>Window</a:t>
            </a:r>
            <a:endParaRPr lang="nl-BE" dirty="0"/>
          </a:p>
          <a:p>
            <a:pPr algn="l"/>
            <a:r>
              <a:rPr lang="nl-BE" dirty="0" err="1"/>
              <a:t>Window_Loaded</a:t>
            </a:r>
            <a:r>
              <a:rPr lang="nl-BE" dirty="0"/>
              <a:t> event</a:t>
            </a:r>
          </a:p>
          <a:p>
            <a:pPr algn="l"/>
            <a:endParaRPr lang="nl-BE" dirty="0"/>
          </a:p>
          <a:p>
            <a:pPr algn="l"/>
            <a:endParaRPr lang="nl-BE" dirty="0"/>
          </a:p>
          <a:p>
            <a:pPr algn="l"/>
            <a:r>
              <a:rPr lang="nl-BE" dirty="0" err="1"/>
              <a:t>InitializeComponent</a:t>
            </a:r>
            <a:r>
              <a:rPr lang="nl-BE" dirty="0"/>
              <a:t>() die in de </a:t>
            </a:r>
            <a:r>
              <a:rPr lang="nl-BE" dirty="0" err="1"/>
              <a:t>constructor</a:t>
            </a:r>
            <a:r>
              <a:rPr lang="nl-BE" dirty="0"/>
              <a:t> staat.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Doorloopt de XAML van het </a:t>
            </a:r>
            <a:r>
              <a:rPr lang="nl-BE" dirty="0" err="1"/>
              <a:t>Window</a:t>
            </a:r>
            <a:r>
              <a:rPr lang="nl-BE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Levensduur van een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64394" y="2254315"/>
            <a:ext cx="999139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Window_Loaded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/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MessageBox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"</a:t>
            </a:r>
            <a:r>
              <a:rPr lang="nl-BE" sz="1200" b="0" i="0" u="none" strike="noStrike" baseline="0" dirty="0" err="1">
                <a:solidFill>
                  <a:srgbClr val="CD0000"/>
                </a:solidFill>
                <a:latin typeface="Consolas" panose="020B0609020204030204" pitchFamily="49" charset="0"/>
              </a:rPr>
              <a:t>Window</a:t>
            </a:r>
            <a:r>
              <a:rPr lang="nl-BE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 wordt geladen."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2DC488A-951A-40F5-85AC-1E9265221A51}"/>
              </a:ext>
            </a:extLst>
          </p:cNvPr>
          <p:cNvSpPr txBox="1"/>
          <p:nvPr/>
        </p:nvSpPr>
        <p:spPr>
          <a:xfrm>
            <a:off x="1564393" y="3928657"/>
            <a:ext cx="999139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opbouwen uit XAML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// hieronder kan je private/public variabelen initialiseren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" dirty="0"/>
          </a:p>
        </p:txBody>
      </p:sp>
    </p:spTree>
    <p:extLst>
      <p:ext uri="{BB962C8B-B14F-4D97-AF65-F5344CB8AC3E}">
        <p14:creationId xmlns:p14="http://schemas.microsoft.com/office/powerpoint/2010/main" val="218545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371414"/>
            <a:ext cx="10440987" cy="399763"/>
          </a:xfrm>
        </p:spPr>
        <p:txBody>
          <a:bodyPr numCol="1"/>
          <a:lstStyle/>
          <a:p>
            <a:pPr marL="0" indent="0" algn="l">
              <a:buNone/>
            </a:pPr>
            <a:r>
              <a:rPr lang="nl-BE" dirty="0"/>
              <a:t>Volgorde bij het sluiten van </a:t>
            </a:r>
            <a:r>
              <a:rPr lang="nl-BE" dirty="0" err="1"/>
              <a:t>Window</a:t>
            </a:r>
            <a:endParaRPr lang="nl-BE" dirty="0"/>
          </a:p>
          <a:p>
            <a:pPr algn="l"/>
            <a:r>
              <a:rPr lang="nl-BE" dirty="0" err="1"/>
              <a:t>Window_Closing</a:t>
            </a:r>
            <a:r>
              <a:rPr lang="nl-BE" dirty="0"/>
              <a:t> event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Window</a:t>
            </a:r>
            <a:r>
              <a:rPr lang="nl-BE" dirty="0"/>
              <a:t> gaat sluiten</a:t>
            </a:r>
          </a:p>
          <a:p>
            <a:pPr algn="l"/>
            <a:endParaRPr lang="nl-BE" dirty="0"/>
          </a:p>
          <a:p>
            <a:pPr algn="l"/>
            <a:endParaRPr lang="nl-BE" dirty="0"/>
          </a:p>
          <a:p>
            <a:pPr algn="l"/>
            <a:r>
              <a:rPr lang="nl-BE" dirty="0" err="1"/>
              <a:t>Window_Closed</a:t>
            </a:r>
            <a:r>
              <a:rPr lang="nl-BE" dirty="0"/>
              <a:t> event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Window</a:t>
            </a:r>
            <a:r>
              <a:rPr lang="nl-BE" dirty="0"/>
              <a:t> is gesloten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Levensduur van een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64392" y="2557083"/>
            <a:ext cx="999139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Window_Closing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System.ComponentModel.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CancelEventArgs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/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MessageBox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"</a:t>
            </a:r>
            <a:r>
              <a:rPr lang="nl-BE" sz="1200" b="0" i="0" u="none" strike="noStrike" baseline="0" dirty="0" err="1">
                <a:solidFill>
                  <a:srgbClr val="CD0000"/>
                </a:solidFill>
                <a:latin typeface="Consolas" panose="020B0609020204030204" pitchFamily="49" charset="0"/>
              </a:rPr>
              <a:t>Window</a:t>
            </a:r>
            <a:r>
              <a:rPr lang="nl-BE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 gaat sluiten."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00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F2DC488A-951A-40F5-85AC-1E9265221A51}"/>
              </a:ext>
            </a:extLst>
          </p:cNvPr>
          <p:cNvSpPr txBox="1"/>
          <p:nvPr/>
        </p:nvSpPr>
        <p:spPr>
          <a:xfrm>
            <a:off x="1564392" y="4251823"/>
            <a:ext cx="999139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Window_Closed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</a:tabLst>
            </a:pP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MessageBox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"Window is </a:t>
            </a:r>
            <a:r>
              <a:rPr lang="en-US" sz="1200" b="0" i="0" u="none" strike="noStrike" baseline="0" dirty="0" err="1">
                <a:solidFill>
                  <a:srgbClr val="CD0000"/>
                </a:solidFill>
                <a:latin typeface="Consolas" panose="020B0609020204030204" pitchFamily="49" charset="0"/>
              </a:rPr>
              <a:t>gesloten</a:t>
            </a:r>
            <a:r>
              <a:rPr lang="en-US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."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tabLst>
                <a:tab pos="182563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" dirty="0"/>
          </a:p>
        </p:txBody>
      </p:sp>
    </p:spTree>
    <p:extLst>
      <p:ext uri="{BB962C8B-B14F-4D97-AF65-F5344CB8AC3E}">
        <p14:creationId xmlns:p14="http://schemas.microsoft.com/office/powerpoint/2010/main" val="3591643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628502"/>
            <a:ext cx="10440987" cy="3091543"/>
          </a:xfrm>
        </p:spPr>
        <p:txBody>
          <a:bodyPr numCol="1"/>
          <a:lstStyle/>
          <a:p>
            <a:pPr algn="l"/>
            <a:r>
              <a:rPr lang="nl-BE" dirty="0"/>
              <a:t>Close()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Huidig venster sluiten =&gt; </a:t>
            </a:r>
            <a:r>
              <a:rPr lang="nl-BE" dirty="0" err="1"/>
              <a:t>triggered</a:t>
            </a:r>
            <a:r>
              <a:rPr lang="nl-BE" dirty="0"/>
              <a:t> een </a:t>
            </a:r>
            <a:r>
              <a:rPr lang="nl-BE" dirty="0" err="1"/>
              <a:t>Closing</a:t>
            </a:r>
            <a:r>
              <a:rPr lang="nl-BE" dirty="0"/>
              <a:t>() event</a:t>
            </a:r>
          </a:p>
          <a:p>
            <a:r>
              <a:rPr lang="nl-BE" dirty="0" err="1"/>
              <a:t>Application.Current.Shutdown</a:t>
            </a:r>
            <a:r>
              <a:rPr lang="nl-BE" dirty="0"/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Sluit de hele applicatie =&gt; </a:t>
            </a:r>
            <a:r>
              <a:rPr lang="nl-BE" dirty="0" err="1"/>
              <a:t>triggered</a:t>
            </a:r>
            <a:r>
              <a:rPr lang="nl-BE" dirty="0"/>
              <a:t> een </a:t>
            </a:r>
            <a:r>
              <a:rPr lang="nl-BE" dirty="0" err="1"/>
              <a:t>Closing</a:t>
            </a:r>
            <a:r>
              <a:rPr lang="nl-BE" dirty="0"/>
              <a:t>() event</a:t>
            </a:r>
          </a:p>
          <a:p>
            <a:r>
              <a:rPr lang="nl-BE" dirty="0" err="1"/>
              <a:t>Environment.Exit</a:t>
            </a:r>
            <a:r>
              <a:rPr lang="nl-BE" dirty="0"/>
              <a:t>(0)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Sluit de hele applicatie =&gt; </a:t>
            </a:r>
            <a:r>
              <a:rPr lang="nl-BE" dirty="0" err="1"/>
              <a:t>triggered</a:t>
            </a:r>
            <a:r>
              <a:rPr lang="nl-BE" dirty="0"/>
              <a:t> </a:t>
            </a:r>
            <a:r>
              <a:rPr lang="nl-BE" dirty="0">
                <a:highlight>
                  <a:srgbClr val="FFFF00"/>
                </a:highlight>
              </a:rPr>
              <a:t>GEEN</a:t>
            </a:r>
            <a:r>
              <a:rPr lang="nl-BE" dirty="0"/>
              <a:t> </a:t>
            </a:r>
            <a:r>
              <a:rPr lang="nl-BE" dirty="0" err="1"/>
              <a:t>Closing</a:t>
            </a:r>
            <a:r>
              <a:rPr lang="nl-BE" dirty="0"/>
              <a:t>() event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Levensduur van een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0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419497"/>
            <a:ext cx="10440987" cy="4785425"/>
          </a:xfrm>
        </p:spPr>
        <p:txBody>
          <a:bodyPr numCol="1"/>
          <a:lstStyle/>
          <a:p>
            <a:pPr marL="0" indent="0" algn="l">
              <a:buNone/>
            </a:pPr>
            <a:r>
              <a:rPr lang="nl-BE" dirty="0"/>
              <a:t>Kiezen welk venster wordt geopend bij het starten van de applicatie</a:t>
            </a:r>
          </a:p>
          <a:p>
            <a:r>
              <a:rPr lang="nl-BE" dirty="0"/>
              <a:t>Dubbelklik op </a:t>
            </a:r>
            <a:r>
              <a:rPr lang="nl-BE" dirty="0" err="1"/>
              <a:t>App.xaml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In de </a:t>
            </a:r>
            <a:r>
              <a:rPr lang="nl-BE" dirty="0" err="1"/>
              <a:t>StartupUri</a:t>
            </a:r>
            <a:r>
              <a:rPr lang="nl-BE" dirty="0"/>
              <a:t> zie je welk venster geopend wordt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sz="200" dirty="0"/>
          </a:p>
          <a:p>
            <a:r>
              <a:rPr lang="nl-BE" dirty="0"/>
              <a:t>Kijk naar de </a:t>
            </a:r>
            <a:r>
              <a:rPr lang="nl-BE" dirty="0" err="1"/>
              <a:t>Properties</a:t>
            </a:r>
            <a:endParaRPr lang="nl-B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StartupUri</a:t>
            </a:r>
            <a:r>
              <a:rPr lang="nl-BE" dirty="0"/>
              <a:t> toont welk venster geopend wordt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ShutdownMode</a:t>
            </a:r>
            <a:r>
              <a:rPr lang="nl-BE" dirty="0"/>
              <a:t> bepaalt wanneer de applicatie</a:t>
            </a:r>
            <a:br>
              <a:rPr lang="nl-BE" dirty="0"/>
            </a:br>
            <a:r>
              <a:rPr lang="nl-BE" dirty="0"/>
              <a:t>volledig sluit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OnLastWindowClose</a:t>
            </a:r>
            <a:r>
              <a:rPr lang="nl-BE" dirty="0"/>
              <a:t>: sluiten als laatste venster</a:t>
            </a:r>
            <a:br>
              <a:rPr lang="nl-BE" dirty="0"/>
            </a:br>
            <a:r>
              <a:rPr lang="nl-BE" dirty="0"/>
              <a:t>gesloten wordt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OnMainWindowClose</a:t>
            </a:r>
            <a:r>
              <a:rPr lang="nl-BE" dirty="0"/>
              <a:t>: sluiten als hoofdvenster</a:t>
            </a:r>
            <a:br>
              <a:rPr lang="nl-BE" dirty="0"/>
            </a:br>
            <a:r>
              <a:rPr lang="nl-BE" dirty="0"/>
              <a:t>gesloten wordt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OnExplicitShutdown</a:t>
            </a:r>
            <a:r>
              <a:rPr lang="nl-BE" dirty="0"/>
              <a:t>: enkel sluiten bij Close()</a:t>
            </a:r>
            <a:br>
              <a:rPr lang="nl-BE" dirty="0"/>
            </a:br>
            <a:r>
              <a:rPr lang="nl-BE" dirty="0"/>
              <a:t>of </a:t>
            </a:r>
            <a:r>
              <a:rPr lang="nl-BE" dirty="0" err="1"/>
              <a:t>Application.Current.Shutdown</a:t>
            </a:r>
            <a:r>
              <a:rPr lang="nl-BE" dirty="0"/>
              <a:t>()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Levensduur van een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817E784-171B-44EF-BCB9-DB9E0011168C}"/>
              </a:ext>
            </a:extLst>
          </p:cNvPr>
          <p:cNvSpPr txBox="1"/>
          <p:nvPr/>
        </p:nvSpPr>
        <p:spPr>
          <a:xfrm>
            <a:off x="2064697" y="2641533"/>
            <a:ext cx="945195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l-BE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StartupUri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MainWindow.xaml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nl-BE" sz="2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08879D-8CC3-40F4-AF7D-06E443D24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651" y="3210584"/>
            <a:ext cx="4146997" cy="29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6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8999"/>
            <a:ext cx="4859338" cy="3223727"/>
          </a:xfrm>
        </p:spPr>
        <p:txBody>
          <a:bodyPr/>
          <a:lstStyle/>
          <a:p>
            <a:r>
              <a:rPr lang="nl-BE" dirty="0"/>
              <a:t>Werken met meerdere vensters</a:t>
            </a:r>
          </a:p>
          <a:p>
            <a:r>
              <a:rPr lang="nl-BE" dirty="0" err="1">
                <a:solidFill>
                  <a:schemeClr val="accent4"/>
                </a:solidFill>
              </a:rPr>
              <a:t>TabControl</a:t>
            </a:r>
            <a:endParaRPr lang="nl-BE" dirty="0">
              <a:solidFill>
                <a:schemeClr val="accent4"/>
              </a:solidFill>
            </a:endParaRPr>
          </a:p>
          <a:p>
            <a:r>
              <a:rPr lang="nl-BE" dirty="0" err="1"/>
              <a:t>StatusBar</a:t>
            </a:r>
            <a:endParaRPr lang="nl-BE" dirty="0"/>
          </a:p>
          <a:p>
            <a:r>
              <a:rPr lang="nl-BE" dirty="0" err="1"/>
              <a:t>PasswordBox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8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8999"/>
            <a:ext cx="4859338" cy="3223727"/>
          </a:xfrm>
        </p:spPr>
        <p:txBody>
          <a:bodyPr/>
          <a:lstStyle/>
          <a:p>
            <a:r>
              <a:rPr lang="nl-BE" dirty="0"/>
              <a:t>Werken met meerdere vensters</a:t>
            </a:r>
          </a:p>
          <a:p>
            <a:r>
              <a:rPr lang="nl-BE" dirty="0" err="1"/>
              <a:t>TabControl</a:t>
            </a:r>
            <a:endParaRPr lang="nl-BE" dirty="0"/>
          </a:p>
          <a:p>
            <a:r>
              <a:rPr lang="nl-BE" dirty="0" err="1"/>
              <a:t>StatusBar</a:t>
            </a:r>
            <a:endParaRPr lang="nl-BE" dirty="0"/>
          </a:p>
          <a:p>
            <a:r>
              <a:rPr lang="nl-BE" dirty="0" err="1"/>
              <a:t>PasswordBox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298430"/>
            <a:ext cx="10440987" cy="4906492"/>
          </a:xfrm>
        </p:spPr>
        <p:txBody>
          <a:bodyPr numCol="1"/>
          <a:lstStyle/>
          <a:p>
            <a:pPr algn="l"/>
            <a:r>
              <a:rPr lang="nl-BE" dirty="0"/>
              <a:t>Tabbladen (zoals in webbrowsers).</a:t>
            </a:r>
          </a:p>
          <a:p>
            <a:pPr algn="l"/>
            <a:r>
              <a:rPr lang="nl-BE" dirty="0"/>
              <a:t>Handig om veel info op 1 </a:t>
            </a:r>
            <a:r>
              <a:rPr lang="nl-BE" dirty="0" err="1"/>
              <a:t>Window</a:t>
            </a:r>
            <a:r>
              <a:rPr lang="nl-BE" dirty="0"/>
              <a:t> te krijgen en te verdelen.</a:t>
            </a:r>
          </a:p>
          <a:p>
            <a:pPr algn="l"/>
            <a:r>
              <a:rPr lang="nl-BE" dirty="0"/>
              <a:t>Wisselen tussen tabbladen: </a:t>
            </a:r>
            <a:r>
              <a:rPr lang="nl-BE" dirty="0" err="1"/>
              <a:t>Ctrl+Tab</a:t>
            </a:r>
            <a:endParaRPr lang="nl-BE" dirty="0"/>
          </a:p>
          <a:p>
            <a:pPr algn="l"/>
            <a:r>
              <a:rPr lang="nl-BE" dirty="0" err="1"/>
              <a:t>Properties</a:t>
            </a:r>
            <a:r>
              <a:rPr lang="nl-BE" dirty="0"/>
              <a:t>:</a:t>
            </a:r>
          </a:p>
          <a:p>
            <a:pPr lvl="1" algn="l"/>
            <a:r>
              <a:rPr lang="nl-BE" dirty="0"/>
              <a:t>Items: bevat de tabbladen</a:t>
            </a:r>
          </a:p>
          <a:p>
            <a:pPr lvl="1" algn="l"/>
            <a:r>
              <a:rPr lang="en-US" dirty="0" err="1"/>
              <a:t>TabStripPlacement</a:t>
            </a:r>
            <a:r>
              <a:rPr lang="en-US" dirty="0"/>
              <a:t>: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komen</a:t>
            </a:r>
            <a:r>
              <a:rPr lang="en-US" dirty="0"/>
              <a:t> </a:t>
            </a:r>
            <a:r>
              <a:rPr lang="en-US" dirty="0" err="1"/>
              <a:t>tabknoppen</a:t>
            </a:r>
            <a:r>
              <a:rPr lang="en-US" dirty="0"/>
              <a:t> (Left, Right, Top, Bottom).</a:t>
            </a:r>
          </a:p>
          <a:p>
            <a:pPr algn="l"/>
            <a:r>
              <a:rPr lang="nl-BE" dirty="0" err="1"/>
              <a:t>Methods</a:t>
            </a:r>
            <a:r>
              <a:rPr lang="nl-BE" dirty="0"/>
              <a:t>:</a:t>
            </a:r>
          </a:p>
          <a:p>
            <a:pPr lvl="1" algn="l"/>
            <a:r>
              <a:rPr lang="nl-BE" dirty="0"/>
              <a:t>Focus zetten op 1ste tabblad: </a:t>
            </a:r>
            <a:r>
              <a:rPr lang="nl-BE" dirty="0" err="1"/>
              <a:t>tabMijnTabblad.SelectedIndex</a:t>
            </a:r>
            <a:r>
              <a:rPr lang="nl-BE" dirty="0"/>
              <a:t> = 0; </a:t>
            </a:r>
            <a:r>
              <a:rPr lang="nl-BE" sz="1800" dirty="0">
                <a:solidFill>
                  <a:srgbClr val="6AA94F"/>
                </a:solidFill>
              </a:rPr>
              <a:t>// index -1: geen tabblad</a:t>
            </a:r>
            <a:endParaRPr lang="nl-BE" dirty="0">
              <a:solidFill>
                <a:srgbClr val="6AA94F"/>
              </a:solidFill>
            </a:endParaRPr>
          </a:p>
          <a:p>
            <a:pPr algn="l"/>
            <a:r>
              <a:rPr lang="nl-BE" dirty="0"/>
              <a:t>XAML van </a:t>
            </a:r>
            <a:r>
              <a:rPr lang="nl-BE" dirty="0" err="1"/>
              <a:t>TabControl</a:t>
            </a:r>
            <a:r>
              <a:rPr lang="nl-BE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TabControl</a:t>
            </a:r>
            <a:r>
              <a:rPr lang="nl-BE" dirty="0"/>
              <a:t> bestaat uit </a:t>
            </a:r>
            <a:r>
              <a:rPr lang="nl-BE" dirty="0" err="1"/>
              <a:t>TabItems</a:t>
            </a:r>
            <a:r>
              <a:rPr lang="nl-BE" dirty="0"/>
              <a:t> (tabbladen) met een Header (titel).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In elk </a:t>
            </a:r>
            <a:r>
              <a:rPr lang="nl-BE" dirty="0" err="1"/>
              <a:t>TabItem</a:t>
            </a:r>
            <a:r>
              <a:rPr lang="nl-BE" dirty="0"/>
              <a:t> kan je een </a:t>
            </a:r>
            <a:r>
              <a:rPr lang="nl-BE" dirty="0" err="1"/>
              <a:t>Grid</a:t>
            </a:r>
            <a:r>
              <a:rPr lang="nl-BE" dirty="0"/>
              <a:t>, </a:t>
            </a:r>
            <a:r>
              <a:rPr lang="nl-BE" dirty="0" err="1"/>
              <a:t>DockPanel</a:t>
            </a:r>
            <a:r>
              <a:rPr lang="nl-BE" dirty="0"/>
              <a:t>, </a:t>
            </a:r>
            <a:r>
              <a:rPr lang="nl-BE" dirty="0" err="1"/>
              <a:t>StackPanel</a:t>
            </a:r>
            <a:r>
              <a:rPr lang="nl-BE" dirty="0"/>
              <a:t>,... zetten.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HorizontalAlignment</a:t>
            </a:r>
            <a:r>
              <a:rPr lang="nl-BE" dirty="0"/>
              <a:t>="Stretch" en </a:t>
            </a:r>
            <a:r>
              <a:rPr lang="nl-BE" dirty="0" err="1"/>
              <a:t>VerticalAlignment</a:t>
            </a:r>
            <a:r>
              <a:rPr lang="nl-BE" dirty="0"/>
              <a:t>="Stretch“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nl-BE" dirty="0"/>
              <a:t>Tabblad zowel horizontaal als verticaal uitrekken bij </a:t>
            </a:r>
            <a:r>
              <a:rPr lang="nl-BE" dirty="0" err="1"/>
              <a:t>resizen</a:t>
            </a:r>
            <a:r>
              <a:rPr lang="nl-BE" dirty="0"/>
              <a:t> van </a:t>
            </a:r>
            <a:r>
              <a:rPr lang="nl-BE" dirty="0" err="1"/>
              <a:t>Window</a:t>
            </a:r>
            <a:endParaRPr lang="nl-BE" dirty="0">
              <a:solidFill>
                <a:srgbClr val="6AA94F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 err="1"/>
              <a:t>TabControl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5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 err="1"/>
              <a:t>TabControl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1D2A7A4-DDE2-4244-B3D3-6B0ECFE1EC16}"/>
              </a:ext>
            </a:extLst>
          </p:cNvPr>
          <p:cNvSpPr txBox="1"/>
          <p:nvPr/>
        </p:nvSpPr>
        <p:spPr>
          <a:xfrm>
            <a:off x="1504975" y="1273560"/>
            <a:ext cx="9451951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TabControl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="Stretch"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="Stretch"&gt;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="TabItem1"&gt;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="#FFE5E5E5"&gt;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TextBlock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="Dit is het eerste tabblad. Alle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controls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worden binnen het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endParaRPr lang="nl-BE" sz="1200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ontworpen." 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="TabItem2"&gt;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="#FFE5E5E5"&gt;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TextBlock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="Dit is het tweede tabblad. 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TabControl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7F440A05-9BB8-4F79-938F-65E676DB5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814" y="3913255"/>
            <a:ext cx="9015211" cy="23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7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 err="1"/>
              <a:t>TabControl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1D2A7A4-DDE2-4244-B3D3-6B0ECFE1EC16}"/>
              </a:ext>
            </a:extLst>
          </p:cNvPr>
          <p:cNvSpPr txBox="1"/>
          <p:nvPr/>
        </p:nvSpPr>
        <p:spPr>
          <a:xfrm>
            <a:off x="1382364" y="2465145"/>
            <a:ext cx="945195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TabControl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="Stretch"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="Stretch"&gt;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TabItem.Header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StackPanel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	&lt;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Image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="Afbeeldingen/briefcase.png" 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TextBlock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 Tabblad 1"/&gt;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StackPanel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TabItem.Header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Background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="#FFE5E5E5"&gt;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TextBlock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="Dit is het eerste tabblad. Alle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controls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worden binnen het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Grid</a:t>
            </a:r>
            <a:endParaRPr lang="nl-BE" sz="1200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	ontworpen."/&gt;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TabItem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1" i="0" u="none" strike="noStrike" baseline="0" dirty="0">
                <a:solidFill>
                  <a:srgbClr val="38761D"/>
                </a:solidFill>
                <a:latin typeface="Consolas-Bold"/>
              </a:rPr>
              <a:t>	&lt;!-- ANALOOG VOOR HET TWEEDE TABITEM --&gt;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TabControl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A368088-A065-4C63-B4C8-04534FDF0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734" y="5527348"/>
            <a:ext cx="2137893" cy="321972"/>
          </a:xfrm>
          <a:prstGeom prst="rect">
            <a:avLst/>
          </a:prstGeom>
        </p:spPr>
      </p:pic>
      <p:sp>
        <p:nvSpPr>
          <p:cNvPr id="13" name="Ondertitel 1">
            <a:extLst>
              <a:ext uri="{FF2B5EF4-FFF2-40B4-BE49-F238E27FC236}">
                <a16:creationId xmlns:a16="http://schemas.microsoft.com/office/drawing/2014/main" id="{B1EF245A-11C0-4F72-8DAF-602B6CFA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298430"/>
            <a:ext cx="10440987" cy="892078"/>
          </a:xfrm>
        </p:spPr>
        <p:txBody>
          <a:bodyPr numCol="1"/>
          <a:lstStyle/>
          <a:p>
            <a:pPr algn="l"/>
            <a:r>
              <a:rPr lang="nl-BE" dirty="0"/>
              <a:t>Binnen de Header kan je ook Images of andere </a:t>
            </a:r>
            <a:r>
              <a:rPr lang="nl-BE" dirty="0" err="1"/>
              <a:t>controls</a:t>
            </a:r>
            <a:r>
              <a:rPr lang="nl-BE" dirty="0"/>
              <a:t> zetten</a:t>
            </a:r>
          </a:p>
          <a:p>
            <a:pPr algn="l"/>
            <a:r>
              <a:rPr lang="nl-BE" dirty="0"/>
              <a:t>Gebruik hiervoor een </a:t>
            </a:r>
            <a:r>
              <a:rPr lang="nl-BE" dirty="0" err="1"/>
              <a:t>StackPanel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55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8999"/>
            <a:ext cx="4859338" cy="3223727"/>
          </a:xfrm>
        </p:spPr>
        <p:txBody>
          <a:bodyPr/>
          <a:lstStyle/>
          <a:p>
            <a:r>
              <a:rPr lang="nl-BE" dirty="0"/>
              <a:t>Werken met meerdere vensters</a:t>
            </a:r>
          </a:p>
          <a:p>
            <a:r>
              <a:rPr lang="nl-BE" dirty="0" err="1"/>
              <a:t>TabControl</a:t>
            </a:r>
            <a:endParaRPr lang="nl-BE" dirty="0"/>
          </a:p>
          <a:p>
            <a:r>
              <a:rPr lang="nl-BE" dirty="0" err="1">
                <a:solidFill>
                  <a:schemeClr val="accent4"/>
                </a:solidFill>
              </a:rPr>
              <a:t>StatusBar</a:t>
            </a:r>
            <a:endParaRPr lang="nl-BE" dirty="0">
              <a:solidFill>
                <a:schemeClr val="accent4"/>
              </a:solidFill>
            </a:endParaRPr>
          </a:p>
          <a:p>
            <a:r>
              <a:rPr lang="nl-BE" dirty="0" err="1"/>
              <a:t>PasswordBox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9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 err="1"/>
              <a:t>TabControl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1D2A7A4-DDE2-4244-B3D3-6B0ECFE1EC16}"/>
              </a:ext>
            </a:extLst>
          </p:cNvPr>
          <p:cNvSpPr txBox="1"/>
          <p:nvPr/>
        </p:nvSpPr>
        <p:spPr>
          <a:xfrm>
            <a:off x="1382364" y="3144414"/>
            <a:ext cx="945195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StatusBar</a:t>
            </a:r>
            <a:r>
              <a:rPr lang="en-US" sz="16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="Bottom"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="30" </a:t>
            </a:r>
            <a:r>
              <a:rPr lang="en-US" sz="16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="Top"&gt;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6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TextBlock</a:t>
            </a:r>
            <a:r>
              <a:rPr lang="en-US" sz="16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 Ready" </a:t>
            </a:r>
            <a:r>
              <a:rPr lang="en-US" sz="16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FontStyle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="Italic" </a:t>
            </a:r>
            <a:r>
              <a:rPr lang="en-US" sz="16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="16"/&gt;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nl-BE" sz="1600" b="0" i="0" u="none" strike="noStrike" baseline="0" dirty="0">
                <a:solidFill>
                  <a:srgbClr val="B55F06"/>
                </a:solidFill>
                <a:latin typeface="Consolas" panose="020B0609020204030204" pitchFamily="49" charset="0"/>
              </a:rPr>
              <a:t>Image </a:t>
            </a:r>
            <a:r>
              <a:rPr lang="nl-BE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="Afbeeldingen/CSharpLogo.png" </a:t>
            </a:r>
            <a:r>
              <a:rPr lang="nl-BE" sz="16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="10,0,0,0"/&gt;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1600" b="0" i="0" u="none" strike="noStrike" baseline="0" dirty="0">
                <a:solidFill>
                  <a:srgbClr val="B55F06"/>
                </a:solidFill>
                <a:latin typeface="Consolas" panose="020B0609020204030204" pitchFamily="49" charset="0"/>
              </a:rPr>
              <a:t>Image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Source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Afbeeldingen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/FileFromWeb_6281.png"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="5,0,0,0"/&gt;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nl-BE" sz="1600" b="0" i="0" u="none" strike="noStrike" baseline="0" dirty="0" err="1">
                <a:solidFill>
                  <a:srgbClr val="B55F06"/>
                </a:solidFill>
                <a:latin typeface="Consolas" panose="020B0609020204030204" pitchFamily="49" charset="0"/>
              </a:rPr>
              <a:t>TextBlock</a:t>
            </a:r>
            <a:r>
              <a:rPr lang="nl-BE" sz="1600" b="0" i="0" u="none" strike="noStrike" baseline="0" dirty="0">
                <a:solidFill>
                  <a:srgbClr val="B55F06"/>
                </a:solidFill>
                <a:latin typeface="Consolas" panose="020B0609020204030204" pitchFamily="49" charset="0"/>
              </a:rPr>
              <a:t> </a:t>
            </a:r>
            <a:r>
              <a:rPr lang="nl-BE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6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="TextBlockDatumTijd" </a:t>
            </a:r>
            <a:r>
              <a:rPr lang="nl-BE" sz="16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="Datum en tijd" </a:t>
            </a:r>
            <a:r>
              <a:rPr lang="nl-BE" sz="16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="400,0,0,0"/&gt;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StatusBar</a:t>
            </a:r>
            <a:r>
              <a:rPr lang="nl-BE" sz="16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300" dirty="0"/>
          </a:p>
        </p:txBody>
      </p:sp>
      <p:sp>
        <p:nvSpPr>
          <p:cNvPr id="13" name="Ondertitel 1">
            <a:extLst>
              <a:ext uri="{FF2B5EF4-FFF2-40B4-BE49-F238E27FC236}">
                <a16:creationId xmlns:a16="http://schemas.microsoft.com/office/drawing/2014/main" id="{B1EF245A-11C0-4F72-8DAF-602B6CFA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378750"/>
            <a:ext cx="10440987" cy="1410690"/>
          </a:xfrm>
        </p:spPr>
        <p:txBody>
          <a:bodyPr numCol="1"/>
          <a:lstStyle/>
          <a:p>
            <a:pPr algn="l"/>
            <a:r>
              <a:rPr lang="nl-BE" dirty="0" err="1"/>
              <a:t>StatusBar</a:t>
            </a:r>
            <a:r>
              <a:rPr lang="nl-BE" dirty="0"/>
              <a:t> = statusbalk ⇒ status weergeven van toepassing</a:t>
            </a:r>
          </a:p>
          <a:p>
            <a:pPr algn="l"/>
            <a:r>
              <a:rPr lang="nl-BE" dirty="0"/>
              <a:t>Kan je onderverdelen in verschillende </a:t>
            </a:r>
            <a:r>
              <a:rPr lang="nl-BE" dirty="0" err="1"/>
              <a:t>controls</a:t>
            </a:r>
            <a:endParaRPr lang="nl-BE" dirty="0"/>
          </a:p>
          <a:p>
            <a:pPr algn="l"/>
            <a:r>
              <a:rPr lang="nl-BE" dirty="0"/>
              <a:t>Staat meestal onderaan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6EBBADB-00EE-4542-A51F-E8E3F9D63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364" y="4913955"/>
            <a:ext cx="9684913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8999"/>
            <a:ext cx="4859338" cy="3223727"/>
          </a:xfrm>
        </p:spPr>
        <p:txBody>
          <a:bodyPr/>
          <a:lstStyle/>
          <a:p>
            <a:r>
              <a:rPr lang="nl-BE"/>
              <a:t>Werken </a:t>
            </a:r>
            <a:r>
              <a:rPr lang="nl-BE" dirty="0"/>
              <a:t>met meerdere vensters</a:t>
            </a:r>
          </a:p>
          <a:p>
            <a:r>
              <a:rPr lang="nl-BE" dirty="0" err="1"/>
              <a:t>TabControl</a:t>
            </a:r>
            <a:endParaRPr lang="nl-BE" dirty="0"/>
          </a:p>
          <a:p>
            <a:r>
              <a:rPr lang="nl-BE" dirty="0" err="1"/>
              <a:t>StatusBar</a:t>
            </a:r>
            <a:endParaRPr lang="nl-BE" dirty="0"/>
          </a:p>
          <a:p>
            <a:r>
              <a:rPr lang="nl-BE" dirty="0" err="1">
                <a:solidFill>
                  <a:schemeClr val="accent4"/>
                </a:solidFill>
              </a:rPr>
              <a:t>PasswordBox</a:t>
            </a:r>
            <a:endParaRPr lang="nl-BE" dirty="0">
              <a:solidFill>
                <a:schemeClr val="accent4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 err="1"/>
              <a:t>PasswordBox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1D2A7A4-DDE2-4244-B3D3-6B0ECFE1EC16}"/>
              </a:ext>
            </a:extLst>
          </p:cNvPr>
          <p:cNvSpPr txBox="1"/>
          <p:nvPr/>
        </p:nvSpPr>
        <p:spPr>
          <a:xfrm>
            <a:off x="1382364" y="4364679"/>
            <a:ext cx="945195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PasswordBox</a:t>
            </a:r>
            <a:r>
              <a:rPr lang="nl-BE" sz="18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 </a:t>
            </a:r>
            <a:r>
              <a:rPr lang="nl-BE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nl-BE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8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="PwdBoxLogin" </a:t>
            </a:r>
            <a:r>
              <a:rPr lang="nl-BE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nl-BE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="4" </a:t>
            </a:r>
            <a:r>
              <a:rPr lang="nl-BE" sz="18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PasswordChar</a:t>
            </a:r>
            <a:r>
              <a:rPr lang="nl-BE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="*"/&gt;</a:t>
            </a:r>
            <a:endParaRPr lang="nl-BE" sz="300" dirty="0"/>
          </a:p>
        </p:txBody>
      </p:sp>
      <p:sp>
        <p:nvSpPr>
          <p:cNvPr id="13" name="Ondertitel 1">
            <a:extLst>
              <a:ext uri="{FF2B5EF4-FFF2-40B4-BE49-F238E27FC236}">
                <a16:creationId xmlns:a16="http://schemas.microsoft.com/office/drawing/2014/main" id="{B1EF245A-11C0-4F72-8DAF-602B6CFA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4" y="1298430"/>
            <a:ext cx="10440987" cy="1410690"/>
          </a:xfrm>
        </p:spPr>
        <p:txBody>
          <a:bodyPr numCol="1"/>
          <a:lstStyle/>
          <a:p>
            <a:pPr algn="l"/>
            <a:r>
              <a:rPr lang="nl-BE" dirty="0" err="1"/>
              <a:t>PasswordBox</a:t>
            </a:r>
            <a:r>
              <a:rPr lang="nl-BE" dirty="0"/>
              <a:t> = </a:t>
            </a:r>
            <a:r>
              <a:rPr lang="nl-BE" dirty="0" err="1"/>
              <a:t>TextBox</a:t>
            </a:r>
            <a:r>
              <a:rPr lang="nl-BE" dirty="0"/>
              <a:t> waar asterisken (*) verschijnen als je tekst ingeeft.</a:t>
            </a:r>
          </a:p>
          <a:p>
            <a:pPr algn="l"/>
            <a:r>
              <a:rPr lang="nl-BE" dirty="0"/>
              <a:t>Voor ingeven van paswoorden.</a:t>
            </a:r>
          </a:p>
          <a:p>
            <a:pPr algn="l"/>
            <a:r>
              <a:rPr lang="nl-BE" dirty="0" err="1"/>
              <a:t>Properties</a:t>
            </a:r>
            <a:r>
              <a:rPr lang="nl-BE" dirty="0"/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PasswordChar</a:t>
            </a:r>
            <a:r>
              <a:rPr lang="nl-BE" dirty="0"/>
              <a:t>: karakter dat verschijnt (vaak *)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Password: de eigenlijke ingevoerde tekst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 err="1"/>
              <a:t>MaxLength</a:t>
            </a:r>
            <a:r>
              <a:rPr lang="nl-BE" dirty="0"/>
              <a:t>: maximale toegestane lengte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CBF8A67-2810-47BD-B639-25359C87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625" y="1980789"/>
            <a:ext cx="4092436" cy="21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4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F25B8-A0BE-D349-B9F8-BD7F4D9E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9BE012-DC96-2749-B3A2-71F0203D8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6725" y="3428999"/>
            <a:ext cx="4859338" cy="3223727"/>
          </a:xfrm>
        </p:spPr>
        <p:txBody>
          <a:bodyPr/>
          <a:lstStyle/>
          <a:p>
            <a:r>
              <a:rPr lang="nl-BE" dirty="0">
                <a:solidFill>
                  <a:schemeClr val="accent4"/>
                </a:solidFill>
              </a:rPr>
              <a:t>Werken met meerdere vensters</a:t>
            </a:r>
          </a:p>
          <a:p>
            <a:r>
              <a:rPr lang="nl-BE" dirty="0" err="1"/>
              <a:t>TabControl</a:t>
            </a:r>
            <a:endParaRPr lang="nl-BE" dirty="0"/>
          </a:p>
          <a:p>
            <a:r>
              <a:rPr lang="nl-BE" dirty="0" err="1"/>
              <a:t>StatusBar</a:t>
            </a:r>
            <a:endParaRPr lang="nl-BE" dirty="0"/>
          </a:p>
          <a:p>
            <a:r>
              <a:rPr lang="nl-BE" dirty="0" err="1"/>
              <a:t>PasswordBox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D847DE4-BB65-E345-BC6D-0368A558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0868C49-33DB-0645-B60B-115B4B81FC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525164" y="-461956"/>
            <a:ext cx="4791404" cy="361002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08F1485-152B-894C-AE5E-AB12F2DA033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6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pPr algn="l"/>
            <a:r>
              <a:rPr lang="nl-BE" dirty="0"/>
              <a:t>Rechterklik op je project (niet de Solution!) </a:t>
            </a:r>
          </a:p>
          <a:p>
            <a:pPr algn="l"/>
            <a:r>
              <a:rPr lang="nl-BE" dirty="0" err="1"/>
              <a:t>Add</a:t>
            </a:r>
            <a:r>
              <a:rPr lang="nl-BE" dirty="0"/>
              <a:t> &gt; </a:t>
            </a:r>
            <a:r>
              <a:rPr lang="nl-BE" dirty="0" err="1"/>
              <a:t>Window</a:t>
            </a:r>
            <a:r>
              <a:rPr lang="nl-BE" dirty="0"/>
              <a:t> (WPF)...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749156"/>
            <a:ext cx="5891866" cy="549276"/>
          </a:xfrm>
        </p:spPr>
        <p:txBody>
          <a:bodyPr/>
          <a:lstStyle/>
          <a:p>
            <a:r>
              <a:rPr lang="nl-BE" dirty="0"/>
              <a:t>Nieuw </a:t>
            </a:r>
            <a:r>
              <a:rPr lang="nl-BE" dirty="0" err="1"/>
              <a:t>window</a:t>
            </a:r>
            <a:r>
              <a:rPr lang="nl-BE" dirty="0"/>
              <a:t> aanmaken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4E60FC7-9A43-4FB0-B7B9-513BFF42A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525" y="1697871"/>
            <a:ext cx="4870731" cy="45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pPr marL="0" indent="0" algn="l">
              <a:buNone/>
            </a:pPr>
            <a:r>
              <a:rPr lang="nl-BE" dirty="0"/>
              <a:t>Stel ik heb 2 vensters met elk 2 knoppen op</a:t>
            </a:r>
          </a:p>
          <a:p>
            <a:r>
              <a:rPr lang="nl-BE" dirty="0" err="1"/>
              <a:t>MainWindow.xaml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Window2.xaml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749156"/>
            <a:ext cx="8326936" cy="549276"/>
          </a:xfrm>
        </p:spPr>
        <p:txBody>
          <a:bodyPr/>
          <a:lstStyle/>
          <a:p>
            <a:r>
              <a:rPr lang="nl-BE" dirty="0"/>
              <a:t>Verschil </a:t>
            </a:r>
            <a:r>
              <a:rPr lang="nl-BE" dirty="0" err="1"/>
              <a:t>modeless</a:t>
            </a:r>
            <a:r>
              <a:rPr lang="nl-BE" dirty="0"/>
              <a:t>/modaal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6" y="2225028"/>
            <a:ext cx="7170303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269875" indent="-269875" algn="l"/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Button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="BtnShow"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="Show" </a:t>
            </a:r>
            <a:r>
              <a:rPr lang="en-US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="Left"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="53,48,0,0“ </a:t>
            </a:r>
            <a:r>
              <a:rPr lang="en-US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="Top"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="75"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BtnShow_Click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</a:p>
          <a:p>
            <a:pPr marL="269875" indent="-269875"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Button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="BtnShowDialog"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ShowDialog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“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="53,71,0,0"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="Top"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="75"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BtnShowDialog_Click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</a:p>
          <a:p>
            <a:pPr marL="269875" indent="-269875"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2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577FF0-402B-447B-9B5B-6581B4EA5E74}"/>
              </a:ext>
            </a:extLst>
          </p:cNvPr>
          <p:cNvSpPr txBox="1"/>
          <p:nvPr/>
        </p:nvSpPr>
        <p:spPr>
          <a:xfrm>
            <a:off x="1555686" y="4064198"/>
            <a:ext cx="71703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69875" indent="-269875"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269875" indent="-269875" algn="l"/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Button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="BtnShowHide"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="SHOW 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verbergen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="Left“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="30,25,0,0" </a:t>
            </a:r>
            <a:r>
              <a:rPr lang="en-US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="Top"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="168" </a:t>
            </a:r>
            <a:r>
              <a:rPr lang="en-US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BtnShowHide_Click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</a:p>
          <a:p>
            <a:pPr marL="269875" indent="-269875"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200" b="0" i="0" u="none" strike="noStrike" baseline="0" dirty="0">
                <a:solidFill>
                  <a:srgbClr val="783F04"/>
                </a:solidFill>
                <a:latin typeface="Consolas" panose="020B0609020204030204" pitchFamily="49" charset="0"/>
              </a:rPr>
              <a:t>Button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="BtnShowDialogHide"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="SHOWDIALOG verbergen"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“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Margin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="30,48,0,0"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erticalAlignment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="Top" </a:t>
            </a:r>
            <a:r>
              <a:rPr lang="nl-BE" sz="1200" b="0" i="0" u="none" strike="noStrike" baseline="0" dirty="0" err="1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="168" </a:t>
            </a:r>
            <a:r>
              <a:rPr lang="nl-BE" sz="1200" b="0" i="0" u="none" strike="noStrike" baseline="0" dirty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BtnShowDialogHide_Click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</a:p>
          <a:p>
            <a:pPr marL="269875" indent="-269875" algn="l"/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200" b="0" i="0" u="none" strike="noStrike" baseline="0" dirty="0" err="1">
                <a:solidFill>
                  <a:srgbClr val="783F04"/>
                </a:solidFill>
                <a:latin typeface="Consolas" panose="020B0609020204030204" pitchFamily="49" charset="0"/>
              </a:rPr>
              <a:t>Grid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05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CC1E7A-8E3C-4333-AD7F-F2C6E2A16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489" y="1525575"/>
            <a:ext cx="2807594" cy="229887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EC8A93B-C0BE-44C2-8557-690B09978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9861" y="3824454"/>
            <a:ext cx="252425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8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749156"/>
            <a:ext cx="8326936" cy="549276"/>
          </a:xfrm>
        </p:spPr>
        <p:txBody>
          <a:bodyPr/>
          <a:lstStyle/>
          <a:p>
            <a:r>
              <a:rPr lang="nl-BE" dirty="0"/>
              <a:t>Venster openen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6" y="1880871"/>
            <a:ext cx="959287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endParaRPr lang="nl-BE" sz="1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BtnShow_Click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Window2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w2 = 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Window2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w2.Show();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95118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r>
              <a:rPr lang="nl-BE" dirty="0" err="1"/>
              <a:t>MainWindow.xaml.cs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749156"/>
            <a:ext cx="8326936" cy="549276"/>
          </a:xfrm>
        </p:spPr>
        <p:txBody>
          <a:bodyPr/>
          <a:lstStyle/>
          <a:p>
            <a:r>
              <a:rPr lang="nl-BE" dirty="0"/>
              <a:t>Verschil </a:t>
            </a:r>
            <a:r>
              <a:rPr lang="nl-BE" dirty="0" err="1"/>
              <a:t>modeless</a:t>
            </a:r>
            <a:r>
              <a:rPr lang="nl-BE" dirty="0"/>
              <a:t>/modaal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6" y="1880871"/>
            <a:ext cx="959287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//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Modeless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venster tonen: je kan altijd wisselen tussen vensters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void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BtnShow_Click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sender,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Window2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w2 = 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Window2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w2.Show();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// Modaal venster tonen (dialoogvenster)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// Je moet nieuwe venster eerst sluiten voordat je naar het vorige venster terug kan.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BtnShowDialog_Click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Window2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w2 = 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Window2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w2.ShowDialog();</a:t>
            </a:r>
          </a:p>
          <a:p>
            <a:pPr marL="0" lvl="1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8910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r>
              <a:rPr lang="nl-BE" dirty="0"/>
              <a:t>Window2.xaml.cs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5" y="749156"/>
            <a:ext cx="8326936" cy="549276"/>
          </a:xfrm>
        </p:spPr>
        <p:txBody>
          <a:bodyPr/>
          <a:lstStyle/>
          <a:p>
            <a:r>
              <a:rPr lang="nl-BE" dirty="0"/>
              <a:t>Verschil </a:t>
            </a:r>
            <a:r>
              <a:rPr lang="nl-BE" dirty="0" err="1"/>
              <a:t>modeless</a:t>
            </a:r>
            <a:r>
              <a:rPr lang="nl-BE" dirty="0"/>
              <a:t>/modaal </a:t>
            </a:r>
            <a:r>
              <a:rPr lang="nl-BE" dirty="0" err="1"/>
              <a:t>Window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6" y="1880871"/>
            <a:ext cx="959287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Window2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BtnShowHide_Click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 Verberg huidig venster</a:t>
            </a:r>
          </a:p>
          <a:p>
            <a:pPr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 Terug tonen via Show();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Hide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 Sluit huidig venster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Close();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BtnShowDialogHide_Click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Hide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Close();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700" dirty="0"/>
          </a:p>
        </p:txBody>
      </p:sp>
    </p:spTree>
    <p:extLst>
      <p:ext uri="{BB962C8B-B14F-4D97-AF65-F5344CB8AC3E}">
        <p14:creationId xmlns:p14="http://schemas.microsoft.com/office/powerpoint/2010/main" val="238113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F2B707B-8673-F848-9FED-63B076DC33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"/>
            <a:ext cx="12216680" cy="685800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DC003592-78C5-8042-8B0B-3D8109B4A9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9777" y="-399438"/>
            <a:ext cx="4791404" cy="3610022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AA1750A9-4220-BA4E-8A8F-85061C20738A}"/>
              </a:ext>
            </a:extLst>
          </p:cNvPr>
          <p:cNvSpPr/>
          <p:nvPr/>
        </p:nvSpPr>
        <p:spPr>
          <a:xfrm>
            <a:off x="515937" y="549275"/>
            <a:ext cx="11160125" cy="575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latin typeface="Arial" charset="0"/>
            </a:endParaRP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67BF6461-DBF1-6842-93CF-95BB7CFA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75" y="1371414"/>
            <a:ext cx="9592870" cy="4295109"/>
          </a:xfrm>
        </p:spPr>
        <p:txBody>
          <a:bodyPr numCol="1"/>
          <a:lstStyle/>
          <a:p>
            <a:pPr marL="0" indent="0">
              <a:buNone/>
            </a:pPr>
            <a:r>
              <a:rPr lang="nl-BE" dirty="0"/>
              <a:t>Manier 1: Doorgeven via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0CB25B-4978-5E45-9846-BFC36DFE1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74" y="749156"/>
            <a:ext cx="10241107" cy="549276"/>
          </a:xfrm>
        </p:spPr>
        <p:txBody>
          <a:bodyPr/>
          <a:lstStyle/>
          <a:p>
            <a:r>
              <a:rPr lang="nl-BE" dirty="0"/>
              <a:t>Data uitwisselen tussen verschillende Windows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3B35B4-2A5B-B647-8AA4-FA2533939F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6182" y="349394"/>
            <a:ext cx="399762" cy="399762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F78EF0E3-2FC9-4034-BECC-BE5D987D73B3}"/>
              </a:ext>
            </a:extLst>
          </p:cNvPr>
          <p:cNvSpPr txBox="1"/>
          <p:nvPr/>
        </p:nvSpPr>
        <p:spPr>
          <a:xfrm>
            <a:off x="1555685" y="1880871"/>
            <a:ext cx="9991397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Window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public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private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BtnWijzigen_Click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object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RoutedEventArgs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TxtResultaat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// geef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TextBox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van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MainWindow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door aan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KeuzeWindow</a:t>
            </a:r>
            <a:endParaRPr lang="nl-BE" sz="1200" b="0" i="0" u="none" strike="noStrike" baseline="0" dirty="0">
              <a:solidFill>
                <a:srgbClr val="6AA94F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 Modaal venster oproepen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keuzeWindow.ShowDialog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		// Opvangen op welke knop bij het </a:t>
            </a:r>
            <a:r>
              <a:rPr lang="nl-BE" sz="1200" b="0" i="0" u="none" strike="noStrike" baseline="0" dirty="0" err="1">
                <a:solidFill>
                  <a:srgbClr val="6AA94F"/>
                </a:solidFill>
                <a:latin typeface="Consolas" panose="020B0609020204030204" pitchFamily="49" charset="0"/>
              </a:rPr>
              <a:t>KeuzeWindow</a:t>
            </a:r>
            <a:r>
              <a:rPr lang="nl-BE" sz="1200" b="0" i="0" u="none" strike="noStrike" baseline="0" dirty="0">
                <a:solidFill>
                  <a:srgbClr val="6AA94F"/>
                </a:solidFill>
                <a:latin typeface="Consolas" panose="020B0609020204030204" pitchFamily="49" charset="0"/>
              </a:rPr>
              <a:t> geklikt is.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keuzeWindow.DialogResult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MessageBox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"Knop Ok gedrukt."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nl-BE" sz="12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nl-BE" sz="1200" b="0" i="0" u="none" strike="noStrike" baseline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D0B4"/>
                </a:solidFill>
                <a:latin typeface="Consolas" panose="020B0609020204030204" pitchFamily="49" charset="0"/>
              </a:rPr>
              <a:t>			</a:t>
            </a:r>
            <a:r>
              <a:rPr lang="nl-BE" sz="1200" b="0" i="0" u="none" strike="noStrike" baseline="0" dirty="0" err="1">
                <a:solidFill>
                  <a:srgbClr val="00D0B4"/>
                </a:solidFill>
                <a:latin typeface="Consolas" panose="020B0609020204030204" pitchFamily="49" charset="0"/>
              </a:rPr>
              <a:t>MessageBox</a:t>
            </a:r>
            <a:r>
              <a:rPr lang="nl-BE" sz="12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2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"Knop Cancel/Sluiten gedrukt."</a:t>
            </a: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>
              <a:tabLst>
                <a:tab pos="182563" algn="l"/>
                <a:tab pos="357188" algn="l"/>
                <a:tab pos="539750" algn="l"/>
              </a:tabLst>
            </a:pPr>
            <a:r>
              <a:rPr lang="nl-BE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69494F-0507-4A5F-B65A-9DA791D89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407" y="3709193"/>
            <a:ext cx="3451538" cy="21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367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1963</Words>
  <Application>Microsoft Office PowerPoint</Application>
  <PresentationFormat>Breedbeeld</PresentationFormat>
  <Paragraphs>317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Consolas-Bold</vt:lpstr>
      <vt:lpstr>Courier New</vt:lpstr>
      <vt:lpstr>Wingdings</vt:lpstr>
      <vt:lpstr>Kantoorthema</vt:lpstr>
      <vt:lpstr>C# Advanced Meerdere vensters &amp; WPF vervolg</vt:lpstr>
      <vt:lpstr>PowerPoint-presentatie</vt:lpstr>
      <vt:lpstr>PowerPoint-presentatie</vt:lpstr>
      <vt:lpstr>Nieuw window aanmaken</vt:lpstr>
      <vt:lpstr>Verschil modeless/modaal Window</vt:lpstr>
      <vt:lpstr>Venster openen</vt:lpstr>
      <vt:lpstr>Verschil modeless/modaal Window</vt:lpstr>
      <vt:lpstr>Verschil modeless/modaal Window</vt:lpstr>
      <vt:lpstr>Data uitwisselen tussen verschillende Windows</vt:lpstr>
      <vt:lpstr>Data uitwisselen tussen verschillende Windows</vt:lpstr>
      <vt:lpstr>Data uitwisselen tussen verschillende Windows</vt:lpstr>
      <vt:lpstr>Data uitwisselen tussen verschillende Windows</vt:lpstr>
      <vt:lpstr>Data uitwisselen tussen verschillende Windows</vt:lpstr>
      <vt:lpstr>Levensduur van een Window</vt:lpstr>
      <vt:lpstr>Levensduur van een Window</vt:lpstr>
      <vt:lpstr>Levensduur van een Window</vt:lpstr>
      <vt:lpstr>Levensduur van een Window</vt:lpstr>
      <vt:lpstr>Levensduur van een Window</vt:lpstr>
      <vt:lpstr>PowerPoint-presentatie</vt:lpstr>
      <vt:lpstr>TabControl</vt:lpstr>
      <vt:lpstr>TabControl</vt:lpstr>
      <vt:lpstr>TabControl</vt:lpstr>
      <vt:lpstr>PowerPoint-presentatie</vt:lpstr>
      <vt:lpstr>TabControl</vt:lpstr>
      <vt:lpstr>PowerPoint-presentatie</vt:lpstr>
      <vt:lpstr>PasswordBox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PXL meets &lt;name&gt;</dc:title>
  <dc:creator>Nick Daenen</dc:creator>
  <cp:lastModifiedBy>Koen Bloemen</cp:lastModifiedBy>
  <cp:revision>310</cp:revision>
  <dcterms:created xsi:type="dcterms:W3CDTF">2017-10-12T15:08:04Z</dcterms:created>
  <dcterms:modified xsi:type="dcterms:W3CDTF">2023-02-26T20:37:51Z</dcterms:modified>
</cp:coreProperties>
</file>