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1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C3FE-9760-E508-2ADB-0D3689BBD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74C39-6042-1F11-9529-C191D65CE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4417-0DAB-55B1-993C-058A441F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DBDC-D4F7-46FE-A1F7-FC0F04ADA1E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E227-6EE4-A630-E91B-A2C38E4C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6C8F-2C63-6C1B-07A8-349F2D61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C4C2-8582-489E-9836-21110D81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7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4D29-8BC1-77F7-4710-610C780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127D9-9752-E34A-5141-84BC0F8E7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8654B-FA67-33CA-D225-21001F3E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DBDC-D4F7-46FE-A1F7-FC0F04ADA1E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D444-5A6D-D6C0-595B-A0CCBF5D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44A4-BCA0-6838-D2E9-571DEC83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C4C2-8582-489E-9836-21110D81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3745A-C8B2-359D-5820-F41378152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67694-A1E4-3B19-ACF3-181F2B0BD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8FD1-6C91-C9FA-4746-9DA4190D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DBDC-D4F7-46FE-A1F7-FC0F04ADA1E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D67B-D39E-48E1-09B3-12FA42EC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8ED6-7413-69D6-D103-7A2E9649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C4C2-8582-489E-9836-21110D81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9A83-FD8E-F562-E282-D912CC7B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92C2-ABF6-C0FE-0690-74AF7C90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9A05C-0A8E-95F9-56A0-DBDADE28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DBDC-D4F7-46FE-A1F7-FC0F04ADA1E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90C1E-964C-6B7E-9E8F-AB9668C9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AFE3-F1A8-30A8-9A57-2045777C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C4C2-8582-489E-9836-21110D81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9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D58D-7CE6-7D98-D4A1-768210AA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026E6-3C98-46E4-380D-A04A26722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A330-BEDB-3FFB-B9CA-C345F190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DBDC-D4F7-46FE-A1F7-FC0F04ADA1E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5CE85-BC41-5FEA-826E-8CA8DD3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DFEE-85A5-5AFF-FAD7-31036638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C4C2-8582-489E-9836-21110D81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0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7BF2-CDD0-F53A-2DCB-E4BB7061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FD9C-5604-1277-D645-5DD634354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EAC98-8675-06EF-872F-B5544983D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8ED4B-1ECA-79A6-40B4-1ED2A713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DBDC-D4F7-46FE-A1F7-FC0F04ADA1E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D3AD3-9EBB-101A-A4C1-8459357A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A3366-8669-F921-AA35-CA9A3FE8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C4C2-8582-489E-9836-21110D81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28BF-6022-D023-894E-70F32300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73A88-2064-F513-FEB1-5BB1512A7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BB35E-40D6-7194-33B2-2AD91F7C1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94D56-1408-2F90-D382-6E33946BB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93ADC-BB7A-A221-819A-864F2B9F1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2D1B8-9A1C-F8C8-733C-A138F77C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DBDC-D4F7-46FE-A1F7-FC0F04ADA1E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0C267-2803-EEED-2273-85C65B3A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9B1F9-D817-CDA2-8614-9A06C068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C4C2-8582-489E-9836-21110D81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8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08C2-906F-F5CC-068A-0F557D9E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48243-00A0-6321-9171-FC3ACDD4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DBDC-D4F7-46FE-A1F7-FC0F04ADA1E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E04E2-801A-A084-77A2-DA9024B5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FF0A7-08C9-5118-5F4F-A0A17AD8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C4C2-8582-489E-9836-21110D81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2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D8A5B-6E91-96FD-90F8-5CA95B8B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DBDC-D4F7-46FE-A1F7-FC0F04ADA1E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C2277-5771-13CF-2A55-A08F4631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E5961-83D9-A0CB-CFCB-E0448D14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C4C2-8582-489E-9836-21110D81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BDC8-06D0-23DB-3938-ED61D35E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3F08-5B69-E55C-744F-52D2F8C2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03C9F-AF47-54F1-D17D-9679459B6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C9EDE-EBBA-F110-7AF9-88487167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DBDC-D4F7-46FE-A1F7-FC0F04ADA1E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C3C29-17B6-A31D-E99E-5AF280B8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18DC-6B9E-8051-B932-434291C4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C4C2-8582-489E-9836-21110D81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9313-330E-F4C8-8F07-CF727587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8F311-995E-720B-C3AE-74139FC2E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F877-ADFE-26F6-A5CA-A358AA6AF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14422-EA88-B1B6-3F22-C84E2910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DBDC-D4F7-46FE-A1F7-FC0F04ADA1E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DD9DC-A1B0-3DE5-7212-84E5AF0B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18951-BCA1-57B4-5C91-38FA3D70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C4C2-8582-489E-9836-21110D81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D80D5-F375-F3CD-5E96-8A84D876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7ECF9-9362-ED6D-3D96-8DAAD916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8D68-04B9-B5B4-A15A-C3F5F8289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2DBDC-D4F7-46FE-A1F7-FC0F04ADA1E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BF51-DBFC-10C7-1D5B-1FCF8472A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A4B1-EDD2-479A-27B1-35E9F95CA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C4C2-8582-489E-9836-21110D81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9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994B-E499-6744-9B0C-05F5E1B0C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 Empty .NET application to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D7568-D1FF-2F1D-2E18-F921BCC38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Empty to Model View Component</a:t>
            </a:r>
          </a:p>
        </p:txBody>
      </p:sp>
    </p:spTree>
    <p:extLst>
      <p:ext uri="{BB962C8B-B14F-4D97-AF65-F5344CB8AC3E}">
        <p14:creationId xmlns:p14="http://schemas.microsoft.com/office/powerpoint/2010/main" val="292901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In our empty Controller We only have the controller for Index</a:t>
            </a:r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FED37F-7881-9213-E31B-C9BD05E1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855" y="1771647"/>
            <a:ext cx="8128002" cy="440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0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In Views we add a new folder, this folder must have the name of which page you want to add. We want a Store navigation page now, so we add this inside Views</a:t>
            </a:r>
          </a:p>
          <a:p>
            <a:endParaRPr lang="en-US" sz="18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A4E69F8-6628-20B4-042E-60C0B7A57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593385"/>
              </p:ext>
            </p:extLst>
          </p:nvPr>
        </p:nvGraphicFramePr>
        <p:xfrm>
          <a:off x="3630870" y="1807780"/>
          <a:ext cx="8128000" cy="440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4380640" imgH="13206240" progId="Photoshop.Image.16">
                  <p:embed/>
                </p:oleObj>
              </mc:Choice>
              <mc:Fallback>
                <p:oleObj name="Image" r:id="rId2" imgW="24380640" imgH="132062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0870" y="1807780"/>
                        <a:ext cx="8128000" cy="440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42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In Views -&gt; Store we add a new View</a:t>
            </a:r>
          </a:p>
          <a:p>
            <a:endParaRPr lang="en-US" sz="1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8137B31-FFAE-48D1-626A-1D0473EBF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56011"/>
              </p:ext>
            </p:extLst>
          </p:nvPr>
        </p:nvGraphicFramePr>
        <p:xfrm>
          <a:off x="3630870" y="1825625"/>
          <a:ext cx="8128000" cy="440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4380640" imgH="13206240" progId="Photoshop.Image.16">
                  <p:embed/>
                </p:oleObj>
              </mc:Choice>
              <mc:Fallback>
                <p:oleObj name="Image" r:id="rId2" imgW="24380640" imgH="132062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0870" y="1825625"/>
                        <a:ext cx="8128000" cy="440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0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This time we will not use the Empty</a:t>
            </a:r>
          </a:p>
          <a:p>
            <a:r>
              <a:rPr lang="en-US" sz="1800" dirty="0"/>
              <a:t>We name our View ‘View’</a:t>
            </a:r>
          </a:p>
          <a:p>
            <a:r>
              <a:rPr lang="en-US" sz="1800" dirty="0"/>
              <a:t>The template we use is List, here you can choose what the action is that you will be doing on this page</a:t>
            </a:r>
          </a:p>
          <a:p>
            <a:r>
              <a:rPr lang="en-US" sz="1800" dirty="0"/>
              <a:t>Since we will need to display products in our Store page we will choose ‘Product’ as our model.</a:t>
            </a:r>
          </a:p>
          <a:p>
            <a:r>
              <a:rPr lang="en-US" sz="1800" dirty="0"/>
              <a:t>Since we want our DB to be accessible we select </a:t>
            </a:r>
            <a:r>
              <a:rPr lang="en-US" sz="1800" dirty="0" err="1"/>
              <a:t>ProductDbContext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F3AA4-A655-6876-5C2C-5FB99FC09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118" y="239281"/>
            <a:ext cx="4786224" cy="3307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32D475-B768-BE32-CDFF-DD5FB3DD7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401" y="2101850"/>
            <a:ext cx="61912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4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For now we will leave everything as it is and add a controller for Shop</a:t>
            </a:r>
          </a:p>
          <a:p>
            <a:r>
              <a:rPr lang="en-US" sz="1800" dirty="0"/>
              <a:t>We select our model ‘Product’ and leave the rest as default</a:t>
            </a:r>
          </a:p>
          <a:p>
            <a:r>
              <a:rPr lang="en-US" sz="1800" dirty="0"/>
              <a:t>We then rename the controller to match the View we want to display. We want to use the ‘Store’ view so we rename this the ‘</a:t>
            </a:r>
            <a:r>
              <a:rPr lang="en-US" sz="1800" dirty="0" err="1"/>
              <a:t>StoreController</a:t>
            </a:r>
            <a:r>
              <a:rPr lang="en-US" sz="1800" dirty="0"/>
              <a:t>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F3758-011C-8B23-E972-37AB75103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118" y="239281"/>
            <a:ext cx="4786224" cy="3307757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B120272-E175-16F3-09C0-94F7EC6B6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859503"/>
              </p:ext>
            </p:extLst>
          </p:nvPr>
        </p:nvGraphicFramePr>
        <p:xfrm>
          <a:off x="3657637" y="2141537"/>
          <a:ext cx="6865738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8253720" imgH="5231520" progId="Photoshop.Image.16">
                  <p:embed/>
                </p:oleObj>
              </mc:Choice>
              <mc:Fallback>
                <p:oleObj name="Image" r:id="rId3" imgW="8253720" imgH="52315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37" y="2141537"/>
                        <a:ext cx="6865738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6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We navigate to Views -&gt; Shared -&gt; _</a:t>
            </a:r>
            <a:r>
              <a:rPr lang="en-US" sz="1800" dirty="0" err="1"/>
              <a:t>Layout.cshtml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66FC7-37A9-BB71-E273-E589C5A6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60" y="1350962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3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 err="1"/>
              <a:t>Wa</a:t>
            </a:r>
            <a:r>
              <a:rPr lang="en-US" sz="1800" dirty="0"/>
              <a:t> alter the navigation to use ‘asp-controller and asp-action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11479-A922-5D63-EAF9-F6C3C4AE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59" y="1350962"/>
            <a:ext cx="8033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In </a:t>
            </a:r>
            <a:r>
              <a:rPr lang="en-US" sz="1800" dirty="0" err="1"/>
              <a:t>Program.cs</a:t>
            </a:r>
            <a:r>
              <a:rPr lang="en-US" sz="1800" dirty="0"/>
              <a:t> We Modify the services so we will use controllers with views. Telling the program we will work with MVC instead of Razor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178C0-74EE-0055-D4A4-C2FD4F98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27" y="1771650"/>
            <a:ext cx="8132885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Still in </a:t>
            </a:r>
            <a:r>
              <a:rPr lang="en-US" sz="1800" dirty="0" err="1"/>
              <a:t>Program.cs</a:t>
            </a:r>
            <a:r>
              <a:rPr lang="en-US" sz="1800" dirty="0"/>
              <a:t> We modify the following code, since we don’t need to Start </a:t>
            </a:r>
            <a:r>
              <a:rPr lang="en-US" sz="1800" dirty="0" err="1"/>
              <a:t>Razorpages</a:t>
            </a:r>
            <a:r>
              <a:rPr lang="en-US" sz="1800" dirty="0"/>
              <a:t>, we will also not need to set the routing for </a:t>
            </a:r>
            <a:r>
              <a:rPr lang="en-US" sz="1800" dirty="0" err="1"/>
              <a:t>it.So</a:t>
            </a:r>
            <a:r>
              <a:rPr lang="en-US" sz="1800" dirty="0"/>
              <a:t> we set our custom routing as followed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8D1D9-4919-D3D8-E06A-8377EC95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27" y="1771649"/>
            <a:ext cx="8132885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1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Then in our solution -&gt; Project, We will remove the basic </a:t>
            </a:r>
            <a:r>
              <a:rPr lang="en-US" sz="1800" dirty="0" err="1"/>
              <a:t>cshtml</a:t>
            </a:r>
            <a:r>
              <a:rPr lang="en-US" sz="1800" dirty="0"/>
              <a:t> files in the Pages folder and add a folder named ‘Controllers’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1D7A517-5CE1-5F0D-2A69-C4D6BF65B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96723"/>
              </p:ext>
            </p:extLst>
          </p:nvPr>
        </p:nvGraphicFramePr>
        <p:xfrm>
          <a:off x="3609312" y="1771649"/>
          <a:ext cx="8128000" cy="440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4380640" imgH="13206240" progId="Photoshop.Image.16">
                  <p:embed/>
                </p:oleObj>
              </mc:Choice>
              <mc:Fallback>
                <p:oleObj name="Image" r:id="rId2" imgW="24380640" imgH="132062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09312" y="1771649"/>
                        <a:ext cx="8128000" cy="440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991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We add a folder named ‘</a:t>
            </a:r>
            <a:r>
              <a:rPr lang="en-US" sz="1800" dirty="0" err="1"/>
              <a:t>Home’inside</a:t>
            </a:r>
            <a:r>
              <a:rPr lang="en-US" sz="1800" dirty="0"/>
              <a:t> the Pages/View folder. This folder will be our Home page folder</a:t>
            </a:r>
          </a:p>
          <a:p>
            <a:r>
              <a:rPr lang="en-US" sz="1800" dirty="0"/>
              <a:t>We add a Razor Page in the Home folder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9964082-4484-4CF3-6CEE-2BEA8EF14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070968"/>
              </p:ext>
            </p:extLst>
          </p:nvPr>
        </p:nvGraphicFramePr>
        <p:xfrm>
          <a:off x="3617858" y="1771648"/>
          <a:ext cx="8128000" cy="440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4380640" imgH="13206240" progId="Photoshop.Image.16">
                  <p:embed/>
                </p:oleObj>
              </mc:Choice>
              <mc:Fallback>
                <p:oleObj name="Image" r:id="rId2" imgW="24380640" imgH="132062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17858" y="1771648"/>
                        <a:ext cx="8128000" cy="440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09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We change the name from Pages to Views</a:t>
            </a:r>
          </a:p>
          <a:p>
            <a:endParaRPr lang="en-US" sz="18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6C9A2CD-5B80-B88C-3514-38E022347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950316"/>
              </p:ext>
            </p:extLst>
          </p:nvPr>
        </p:nvGraphicFramePr>
        <p:xfrm>
          <a:off x="6656965" y="839210"/>
          <a:ext cx="229552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901400" imgH="11580840" progId="Photoshop.Image.16">
                  <p:embed/>
                </p:oleObj>
              </mc:Choice>
              <mc:Fallback>
                <p:oleObj name="Image" r:id="rId2" imgW="4901400" imgH="115808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56965" y="839210"/>
                        <a:ext cx="229552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90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For this example, we will add an Empty Razor Page</a:t>
            </a:r>
          </a:p>
          <a:p>
            <a:r>
              <a:rPr lang="en-US" sz="1800" dirty="0"/>
              <a:t>We will name this Page Index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984D0-8912-1BF4-6950-D906B389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34" y="198147"/>
            <a:ext cx="6035140" cy="4170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66F2B3-B08B-48EE-D679-078D88058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477" y="2248719"/>
            <a:ext cx="6110911" cy="42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2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We remove the default text and modify it like so</a:t>
            </a:r>
          </a:p>
          <a:p>
            <a:r>
              <a:rPr lang="en-US" sz="1800" dirty="0"/>
              <a:t>Everything between ‘@{ } above the project is where we place our C# code. If we bring in code or models, it happens here</a:t>
            </a:r>
          </a:p>
          <a:p>
            <a:r>
              <a:rPr lang="en-US" sz="1800" dirty="0"/>
              <a:t>Everything bellow it can be standard HTML/CSS/JS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C549F-FE7C-D1F0-CC8C-1965679A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858" y="1771647"/>
            <a:ext cx="8128000" cy="440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4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F02-7C87-B39A-7BBD-FF60C5C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D555-FC85-8394-3673-61A1E81A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" y="1825625"/>
            <a:ext cx="34354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Since we added one part of the Model View Controller, which is the View (Page) we will now add the Controller</a:t>
            </a:r>
          </a:p>
          <a:p>
            <a:r>
              <a:rPr lang="en-US" sz="1800" dirty="0"/>
              <a:t>In your Controllers folder we will now add… a controller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849F1-3446-EFCB-3BC1-09946DA3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34" y="198147"/>
            <a:ext cx="6035140" cy="4170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21860-8AAF-9A47-2F56-A428312A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478" y="2248719"/>
            <a:ext cx="6110910" cy="42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469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Image</vt:lpstr>
      <vt:lpstr>Adobe Photoshop Image</vt:lpstr>
      <vt:lpstr>Change Empty .NET application to MVC</vt:lpstr>
      <vt:lpstr>Program.cs</vt:lpstr>
      <vt:lpstr>Program.cs</vt:lpstr>
      <vt:lpstr>Required folders</vt:lpstr>
      <vt:lpstr>Views</vt:lpstr>
      <vt:lpstr>Views</vt:lpstr>
      <vt:lpstr>Views</vt:lpstr>
      <vt:lpstr>Views</vt:lpstr>
      <vt:lpstr>Controllers</vt:lpstr>
      <vt:lpstr>Controllers</vt:lpstr>
      <vt:lpstr>Views</vt:lpstr>
      <vt:lpstr>Views</vt:lpstr>
      <vt:lpstr>Views</vt:lpstr>
      <vt:lpstr>Controllers</vt:lpstr>
      <vt:lpstr>Shared</vt:lpstr>
      <vt:lpstr>Shared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DATABASE to your .NET application</dc:title>
  <dc:creator>Jasper Orens</dc:creator>
  <cp:lastModifiedBy>Jasper Orens</cp:lastModifiedBy>
  <cp:revision>4</cp:revision>
  <dcterms:created xsi:type="dcterms:W3CDTF">2023-11-14T17:01:35Z</dcterms:created>
  <dcterms:modified xsi:type="dcterms:W3CDTF">2023-12-30T13:45:49Z</dcterms:modified>
</cp:coreProperties>
</file>