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58" r:id="rId3"/>
    <p:sldId id="257" r:id="rId4"/>
    <p:sldId id="283" r:id="rId5"/>
    <p:sldId id="259" r:id="rId6"/>
    <p:sldId id="260" r:id="rId7"/>
    <p:sldId id="261" r:id="rId8"/>
    <p:sldId id="291" r:id="rId9"/>
    <p:sldId id="285" r:id="rId10"/>
    <p:sldId id="287" r:id="rId11"/>
    <p:sldId id="289" r:id="rId12"/>
    <p:sldId id="272" r:id="rId13"/>
    <p:sldId id="277" r:id="rId14"/>
  </p:sldIdLst>
  <p:sldSz cx="9144000" cy="5143500" type="screen16x9"/>
  <p:notesSz cx="6858000" cy="9144000"/>
  <p:embeddedFontLst>
    <p:embeddedFont>
      <p:font typeface="Patrick Hand" panose="020B0604020202020204" charset="0"/>
      <p:regular r:id="rId16"/>
    </p:embeddedFont>
    <p:embeddedFont>
      <p:font typeface="Patrick Hand SC"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BF173-C746-4564-A19E-9DB8C68599DD}">
  <a:tblStyle styleId="{839BF173-C746-4564-A19E-9DB8C68599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666"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806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63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14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30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5089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40425" y="1991825"/>
            <a:ext cx="40632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57500" y="1583350"/>
            <a:ext cx="4229100" cy="1159800"/>
          </a:xfrm>
          <a:prstGeom prst="rect">
            <a:avLst/>
          </a:prstGeom>
        </p:spPr>
        <p:txBody>
          <a:bodyPr spcFirstLastPara="1" wrap="square" lIns="0" tIns="0" rIns="0" bIns="0"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3" name="Google Shape;13;p3"/>
          <p:cNvSpPr txBox="1">
            <a:spLocks noGrp="1"/>
          </p:cNvSpPr>
          <p:nvPr>
            <p:ph type="subTitle" idx="1"/>
          </p:nvPr>
        </p:nvSpPr>
        <p:spPr>
          <a:xfrm>
            <a:off x="2457500" y="2840054"/>
            <a:ext cx="42291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3135950" y="922850"/>
            <a:ext cx="2872200" cy="35883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Char char="&gt;"/>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16" name="Google Shape;16;p4"/>
          <p:cNvSpPr txBox="1">
            <a:spLocks noGrp="1"/>
          </p:cNvSpPr>
          <p:nvPr>
            <p:ph type="sldNum" idx="12"/>
          </p:nvPr>
        </p:nvSpPr>
        <p:spPr>
          <a:xfrm>
            <a:off x="4297650" y="4726525"/>
            <a:ext cx="548700" cy="416700"/>
          </a:xfrm>
          <a:prstGeom prst="rect">
            <a:avLst/>
          </a:prstGeom>
        </p:spPr>
        <p:txBody>
          <a:bodyPr spcFirstLastPara="1" wrap="square" lIns="0" tIns="0" rIns="0" bIns="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5"/>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5"/>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0" name="Google Shape;20;p5"/>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gt;"/>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1" name="Google Shape;21;p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7"/>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7"/>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gt;"/>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7"/>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gt;"/>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7"/>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2" name="Google Shape;42;p9"/>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8275" y="810800"/>
            <a:ext cx="5887500" cy="4455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1pPr>
            <a:lvl2pPr lvl="1"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2pPr>
            <a:lvl3pPr lvl="2"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3pPr>
            <a:lvl4pPr lvl="3"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4pPr>
            <a:lvl5pPr lvl="4"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5pPr>
            <a:lvl6pPr lvl="5"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6pPr>
            <a:lvl7pPr lvl="6"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7pPr>
            <a:lvl8pPr lvl="7"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8pPr>
            <a:lvl9pPr lvl="8"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628275" y="1428825"/>
            <a:ext cx="5887500" cy="290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dk2"/>
              </a:buClr>
              <a:buSzPts val="2400"/>
              <a:buFont typeface="Patrick Hand"/>
              <a:buChar char="&gt;"/>
              <a:defRPr sz="2400">
                <a:solidFill>
                  <a:schemeClr val="dk1"/>
                </a:solidFill>
                <a:latin typeface="Patrick Hand"/>
                <a:ea typeface="Patrick Hand"/>
                <a:cs typeface="Patrick Hand"/>
                <a:sym typeface="Patrick Hand"/>
              </a:defRPr>
            </a:lvl1pPr>
            <a:lvl2pPr marL="914400" lvl="1"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2pPr>
            <a:lvl3pPr marL="1371600" lvl="2"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3pPr>
            <a:lvl4pPr marL="1828800" lvl="3"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4pPr>
            <a:lvl5pPr marL="2286000" lvl="4"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5pPr>
            <a:lvl6pPr marL="2743200" lvl="5"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6pPr>
            <a:lvl7pPr marL="3200400" lvl="6"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7pPr>
            <a:lvl8pPr marL="3657600" lvl="7"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8pPr>
            <a:lvl9pPr marL="4114800" lvl="8"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9pPr>
          </a:lstStyle>
          <a:p>
            <a:endParaRPr/>
          </a:p>
        </p:txBody>
      </p:sp>
      <p:sp>
        <p:nvSpPr>
          <p:cNvPr id="8" name="Google Shape;8;p1"/>
          <p:cNvSpPr txBox="1">
            <a:spLocks noGrp="1"/>
          </p:cNvSpPr>
          <p:nvPr>
            <p:ph type="sldNum" idx="12"/>
          </p:nvPr>
        </p:nvSpPr>
        <p:spPr>
          <a:xfrm>
            <a:off x="4297650" y="4646800"/>
            <a:ext cx="548700" cy="496500"/>
          </a:xfrm>
          <a:prstGeom prst="rect">
            <a:avLst/>
          </a:prstGeom>
          <a:noFill/>
          <a:ln>
            <a:noFill/>
          </a:ln>
        </p:spPr>
        <p:txBody>
          <a:bodyPr spcFirstLastPara="1" wrap="square" lIns="0" tIns="0" rIns="0" bIns="0" anchor="ctr" anchorCtr="0">
            <a:noAutofit/>
          </a:bodyPr>
          <a:lstStyle>
            <a:lvl1pPr lvl="0" algn="ctr">
              <a:buNone/>
              <a:defRPr sz="1300">
                <a:solidFill>
                  <a:schemeClr val="lt1"/>
                </a:solidFill>
                <a:latin typeface="Patrick Hand"/>
                <a:ea typeface="Patrick Hand"/>
                <a:cs typeface="Patrick Hand"/>
                <a:sym typeface="Patrick Hand"/>
              </a:defRPr>
            </a:lvl1pPr>
            <a:lvl2pPr lvl="1" algn="ctr">
              <a:buNone/>
              <a:defRPr sz="1300">
                <a:solidFill>
                  <a:schemeClr val="lt1"/>
                </a:solidFill>
                <a:latin typeface="Patrick Hand"/>
                <a:ea typeface="Patrick Hand"/>
                <a:cs typeface="Patrick Hand"/>
                <a:sym typeface="Patrick Hand"/>
              </a:defRPr>
            </a:lvl2pPr>
            <a:lvl3pPr lvl="2" algn="ctr">
              <a:buNone/>
              <a:defRPr sz="1300">
                <a:solidFill>
                  <a:schemeClr val="lt1"/>
                </a:solidFill>
                <a:latin typeface="Patrick Hand"/>
                <a:ea typeface="Patrick Hand"/>
                <a:cs typeface="Patrick Hand"/>
                <a:sym typeface="Patrick Hand"/>
              </a:defRPr>
            </a:lvl3pPr>
            <a:lvl4pPr lvl="3" algn="ctr">
              <a:buNone/>
              <a:defRPr sz="1300">
                <a:solidFill>
                  <a:schemeClr val="lt1"/>
                </a:solidFill>
                <a:latin typeface="Patrick Hand"/>
                <a:ea typeface="Patrick Hand"/>
                <a:cs typeface="Patrick Hand"/>
                <a:sym typeface="Patrick Hand"/>
              </a:defRPr>
            </a:lvl4pPr>
            <a:lvl5pPr lvl="4" algn="ctr">
              <a:buNone/>
              <a:defRPr sz="1300">
                <a:solidFill>
                  <a:schemeClr val="lt1"/>
                </a:solidFill>
                <a:latin typeface="Patrick Hand"/>
                <a:ea typeface="Patrick Hand"/>
                <a:cs typeface="Patrick Hand"/>
                <a:sym typeface="Patrick Hand"/>
              </a:defRPr>
            </a:lvl5pPr>
            <a:lvl6pPr lvl="5" algn="ctr">
              <a:buNone/>
              <a:defRPr sz="1300">
                <a:solidFill>
                  <a:schemeClr val="lt1"/>
                </a:solidFill>
                <a:latin typeface="Patrick Hand"/>
                <a:ea typeface="Patrick Hand"/>
                <a:cs typeface="Patrick Hand"/>
                <a:sym typeface="Patrick Hand"/>
              </a:defRPr>
            </a:lvl6pPr>
            <a:lvl7pPr lvl="6" algn="ctr">
              <a:buNone/>
              <a:defRPr sz="1300">
                <a:solidFill>
                  <a:schemeClr val="lt1"/>
                </a:solidFill>
                <a:latin typeface="Patrick Hand"/>
                <a:ea typeface="Patrick Hand"/>
                <a:cs typeface="Patrick Hand"/>
                <a:sym typeface="Patrick Hand"/>
              </a:defRPr>
            </a:lvl7pPr>
            <a:lvl8pPr lvl="7" algn="ctr">
              <a:buNone/>
              <a:defRPr sz="1300">
                <a:solidFill>
                  <a:schemeClr val="lt1"/>
                </a:solidFill>
                <a:latin typeface="Patrick Hand"/>
                <a:ea typeface="Patrick Hand"/>
                <a:cs typeface="Patrick Hand"/>
                <a:sym typeface="Patrick Hand"/>
              </a:defRPr>
            </a:lvl8pPr>
            <a:lvl9pPr lvl="8" algn="ctr">
              <a:buNone/>
              <a:defRPr sz="1300">
                <a:solidFill>
                  <a:schemeClr val="lt1"/>
                </a:solidFill>
                <a:latin typeface="Patrick Hand"/>
                <a:ea typeface="Patrick Hand"/>
                <a:cs typeface="Patrick Hand"/>
                <a:sym typeface="Patrick Han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3" name="Picture 2">
            <a:extLst>
              <a:ext uri="{FF2B5EF4-FFF2-40B4-BE49-F238E27FC236}">
                <a16:creationId xmlns:a16="http://schemas.microsoft.com/office/drawing/2014/main" id="{61AC18BC-9CA0-4F51-BB34-0C37AA912192}"/>
              </a:ext>
            </a:extLst>
          </p:cNvPr>
          <p:cNvPicPr>
            <a:picLocks noChangeAspect="1"/>
          </p:cNvPicPr>
          <p:nvPr/>
        </p:nvPicPr>
        <p:blipFill>
          <a:blip r:embed="rId3"/>
          <a:stretch>
            <a:fillRect/>
          </a:stretch>
        </p:blipFill>
        <p:spPr>
          <a:xfrm rot="332382">
            <a:off x="3340402" y="1340127"/>
            <a:ext cx="2463196" cy="2463196"/>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lvl="0"/>
            <a:r>
              <a:rPr lang="en-US" dirty="0"/>
              <a:t>How We Make Money?</a:t>
            </a:r>
            <a:endParaRPr dirty="0"/>
          </a:p>
        </p:txBody>
      </p:sp>
      <p:sp>
        <p:nvSpPr>
          <p:cNvPr id="91" name="Google Shape;91;p19"/>
          <p:cNvSpPr txBox="1">
            <a:spLocks noGrp="1"/>
          </p:cNvSpPr>
          <p:nvPr>
            <p:ph type="body" idx="1"/>
          </p:nvPr>
        </p:nvSpPr>
        <p:spPr>
          <a:xfrm>
            <a:off x="1628275" y="1427967"/>
            <a:ext cx="5887500" cy="2909658"/>
          </a:xfrm>
          <a:prstGeom prst="rect">
            <a:avLst/>
          </a:prstGeom>
        </p:spPr>
        <p:txBody>
          <a:bodyPr spcFirstLastPara="1" wrap="square" lIns="0" tIns="0" rIns="0" bIns="0" anchor="t" anchorCtr="0">
            <a:noAutofit/>
          </a:bodyPr>
          <a:lstStyle/>
          <a:p>
            <a:pPr marL="76200" indent="0" algn="ctr">
              <a:spcBef>
                <a:spcPts val="200"/>
              </a:spcBef>
              <a:buNone/>
            </a:pPr>
            <a:r>
              <a:rPr lang="en-US" sz="1600" dirty="0"/>
              <a:t>Earning through website</a:t>
            </a:r>
            <a:endParaRPr lang="en-US" sz="2000" dirty="0"/>
          </a:p>
          <a:p>
            <a:pPr marL="76200" indent="0" algn="ctr">
              <a:spcBef>
                <a:spcPts val="200"/>
              </a:spcBef>
              <a:buNone/>
            </a:pPr>
            <a:r>
              <a:rPr lang="en-US" sz="1200" dirty="0"/>
              <a:t>If there are 50K visitors/Month =&gt; we can get 5000+ $/Month</a:t>
            </a:r>
          </a:p>
          <a:p>
            <a:pPr marL="76200" indent="0" algn="ctr">
              <a:spcBef>
                <a:spcPts val="200"/>
              </a:spcBef>
              <a:buNone/>
            </a:pPr>
            <a:r>
              <a:rPr lang="en-US" sz="1600" dirty="0"/>
              <a:t>Earning through 10% profit</a:t>
            </a:r>
          </a:p>
          <a:p>
            <a:pPr marL="76200" indent="0" algn="ctr">
              <a:spcBef>
                <a:spcPts val="200"/>
              </a:spcBef>
              <a:buNone/>
            </a:pPr>
            <a:r>
              <a:rPr lang="en-US" sz="1200" dirty="0"/>
              <a:t>If there 50K workers complete the orders with average of 6 $ per order =&gt; that will be</a:t>
            </a:r>
          </a:p>
          <a:p>
            <a:pPr marL="76200" indent="0" algn="ctr">
              <a:spcBef>
                <a:spcPts val="200"/>
              </a:spcBef>
              <a:buNone/>
            </a:pPr>
            <a:r>
              <a:rPr lang="en-US" sz="1200" dirty="0"/>
              <a:t> 30000+ $/Month</a:t>
            </a:r>
          </a:p>
          <a:p>
            <a:pPr marL="76200" lvl="0" indent="0" algn="ctr">
              <a:spcBef>
                <a:spcPts val="200"/>
              </a:spcBef>
              <a:buNone/>
            </a:pPr>
            <a:r>
              <a:rPr lang="en-US" sz="1600" dirty="0"/>
              <a:t>After</a:t>
            </a:r>
            <a:r>
              <a:rPr lang="en-US" sz="1800" dirty="0"/>
              <a:t> </a:t>
            </a:r>
            <a:r>
              <a:rPr lang="en-US" sz="1600" dirty="0"/>
              <a:t>1st</a:t>
            </a:r>
            <a:r>
              <a:rPr lang="en-US" sz="1800" dirty="0"/>
              <a:t> </a:t>
            </a:r>
            <a:r>
              <a:rPr lang="en-US" sz="1600" dirty="0"/>
              <a:t>Quarter</a:t>
            </a:r>
            <a:r>
              <a:rPr lang="en-US" sz="1800" dirty="0"/>
              <a:t>:</a:t>
            </a:r>
            <a:endParaRPr lang="en-US" sz="2000" dirty="0"/>
          </a:p>
          <a:p>
            <a:pPr marL="76200" lvl="0" indent="0" algn="ctr">
              <a:spcBef>
                <a:spcPts val="200"/>
              </a:spcBef>
              <a:buNone/>
            </a:pPr>
            <a:r>
              <a:rPr lang="en-US" sz="1200" dirty="0"/>
              <a:t>Mobile phone application launched for taking orders with ease =&gt; More users/Month</a:t>
            </a:r>
          </a:p>
          <a:p>
            <a:pPr marL="76200" lvl="0" indent="0" algn="ctr">
              <a:spcBef>
                <a:spcPts val="200"/>
              </a:spcBef>
              <a:buNone/>
            </a:pPr>
            <a:r>
              <a:rPr lang="en-US" sz="1600" dirty="0"/>
              <a:t>After</a:t>
            </a:r>
            <a:r>
              <a:rPr lang="en-US" sz="1800" dirty="0"/>
              <a:t> </a:t>
            </a:r>
            <a:r>
              <a:rPr lang="en-US" sz="1600" dirty="0"/>
              <a:t>1st</a:t>
            </a:r>
            <a:r>
              <a:rPr lang="en-US" sz="1800" dirty="0"/>
              <a:t> </a:t>
            </a:r>
            <a:r>
              <a:rPr lang="en-US" sz="1600" dirty="0"/>
              <a:t>Year</a:t>
            </a:r>
            <a:r>
              <a:rPr lang="en-US" sz="1800" dirty="0"/>
              <a:t>:</a:t>
            </a:r>
          </a:p>
          <a:p>
            <a:pPr marL="76200" lvl="0" indent="0" algn="ctr">
              <a:spcBef>
                <a:spcPts val="200"/>
              </a:spcBef>
              <a:buNone/>
            </a:pPr>
            <a:r>
              <a:rPr lang="en-US" sz="1200" dirty="0"/>
              <a:t>100k+ Users/Month =&gt; 60000+ $/Month</a:t>
            </a:r>
          </a:p>
          <a:p>
            <a:pPr marL="76200" lvl="0" indent="0" algn="ctr">
              <a:spcBef>
                <a:spcPts val="200"/>
              </a:spcBef>
              <a:buNone/>
            </a:pPr>
            <a:r>
              <a:rPr lang="en-US" sz="1600" dirty="0"/>
              <a:t>Delivery Service</a:t>
            </a:r>
          </a:p>
          <a:p>
            <a:pPr marL="76200" lvl="0" indent="0" algn="ctr">
              <a:spcBef>
                <a:spcPts val="200"/>
              </a:spcBef>
              <a:buNone/>
            </a:pPr>
            <a:r>
              <a:rPr lang="en-US" sz="1200" dirty="0"/>
              <a:t>Order Delivery Service/Order =&gt; 2$ + distance + weight /order</a:t>
            </a:r>
          </a:p>
        </p:txBody>
      </p:sp>
      <p:sp>
        <p:nvSpPr>
          <p:cNvPr id="92" name="Google Shape;92;p19"/>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71667428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2570291" y="1299141"/>
            <a:ext cx="4298284" cy="60285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400" dirty="0"/>
              <a:t>Technology Used</a:t>
            </a:r>
            <a:endParaRPr sz="4400" dirty="0"/>
          </a:p>
        </p:txBody>
      </p:sp>
      <p:grpSp>
        <p:nvGrpSpPr>
          <p:cNvPr id="12" name="Group 11">
            <a:extLst>
              <a:ext uri="{FF2B5EF4-FFF2-40B4-BE49-F238E27FC236}">
                <a16:creationId xmlns:a16="http://schemas.microsoft.com/office/drawing/2014/main" id="{21FC6918-F841-4FF1-AD28-720D9B2E45D5}"/>
              </a:ext>
            </a:extLst>
          </p:cNvPr>
          <p:cNvGrpSpPr/>
          <p:nvPr/>
        </p:nvGrpSpPr>
        <p:grpSpPr>
          <a:xfrm>
            <a:off x="2570291" y="2062766"/>
            <a:ext cx="4298284" cy="1516186"/>
            <a:chOff x="2570291" y="1992427"/>
            <a:chExt cx="4298284" cy="1516186"/>
          </a:xfrm>
        </p:grpSpPr>
        <p:pic>
          <p:nvPicPr>
            <p:cNvPr id="3" name="Picture 2">
              <a:extLst>
                <a:ext uri="{FF2B5EF4-FFF2-40B4-BE49-F238E27FC236}">
                  <a16:creationId xmlns:a16="http://schemas.microsoft.com/office/drawing/2014/main" id="{46C7DB1D-A0F6-4B8B-8A49-92C373A90CF3}"/>
                </a:ext>
              </a:extLst>
            </p:cNvPr>
            <p:cNvPicPr>
              <a:picLocks noChangeAspect="1"/>
            </p:cNvPicPr>
            <p:nvPr/>
          </p:nvPicPr>
          <p:blipFill>
            <a:blip r:embed="rId3"/>
            <a:stretch>
              <a:fillRect/>
            </a:stretch>
          </p:blipFill>
          <p:spPr>
            <a:xfrm>
              <a:off x="2570291" y="1992427"/>
              <a:ext cx="1579764" cy="1516186"/>
            </a:xfrm>
            <a:prstGeom prst="rect">
              <a:avLst/>
            </a:prstGeom>
          </p:spPr>
        </p:pic>
        <p:pic>
          <p:nvPicPr>
            <p:cNvPr id="8" name="Picture 7">
              <a:extLst>
                <a:ext uri="{FF2B5EF4-FFF2-40B4-BE49-F238E27FC236}">
                  <a16:creationId xmlns:a16="http://schemas.microsoft.com/office/drawing/2014/main" id="{EFC1FAA0-EB64-4829-A206-C7877E03176D}"/>
                </a:ext>
              </a:extLst>
            </p:cNvPr>
            <p:cNvPicPr>
              <a:picLocks noChangeAspect="1"/>
            </p:cNvPicPr>
            <p:nvPr/>
          </p:nvPicPr>
          <p:blipFill>
            <a:blip r:embed="rId4"/>
            <a:stretch>
              <a:fillRect/>
            </a:stretch>
          </p:blipFill>
          <p:spPr>
            <a:xfrm>
              <a:off x="4161096" y="1992427"/>
              <a:ext cx="2707479" cy="1516186"/>
            </a:xfrm>
            <a:prstGeom prst="rect">
              <a:avLst/>
            </a:prstGeom>
          </p:spPr>
        </p:pic>
      </p:grpSp>
    </p:spTree>
    <p:extLst>
      <p:ext uri="{BB962C8B-B14F-4D97-AF65-F5344CB8AC3E}">
        <p14:creationId xmlns:p14="http://schemas.microsoft.com/office/powerpoint/2010/main" val="80899958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dirty="0"/>
              <a:t>Our team</a:t>
            </a:r>
            <a:endParaRPr sz="2800" dirty="0"/>
          </a:p>
        </p:txBody>
      </p:sp>
      <p:sp>
        <p:nvSpPr>
          <p:cNvPr id="198" name="Google Shape;198;p30"/>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00" name="Google Shape;200;p30"/>
          <p:cNvSpPr/>
          <p:nvPr/>
        </p:nvSpPr>
        <p:spPr>
          <a:xfrm>
            <a:off x="2396979" y="1626779"/>
            <a:ext cx="1798665" cy="1756261"/>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1"/>
              </a:solidFill>
              <a:latin typeface="Patrick Hand"/>
              <a:ea typeface="Patrick Hand"/>
              <a:cs typeface="Patrick Hand"/>
              <a:sym typeface="Patrick Hand"/>
            </a:endParaRPr>
          </a:p>
        </p:txBody>
      </p:sp>
      <p:sp>
        <p:nvSpPr>
          <p:cNvPr id="14" name="Google Shape;197;p30">
            <a:extLst>
              <a:ext uri="{FF2B5EF4-FFF2-40B4-BE49-F238E27FC236}">
                <a16:creationId xmlns:a16="http://schemas.microsoft.com/office/drawing/2014/main" id="{1C8F5798-9EDA-4C9C-8A62-950CB025B57A}"/>
              </a:ext>
            </a:extLst>
          </p:cNvPr>
          <p:cNvSpPr txBox="1">
            <a:spLocks/>
          </p:cNvSpPr>
          <p:nvPr/>
        </p:nvSpPr>
        <p:spPr>
          <a:xfrm>
            <a:off x="2057158" y="3450494"/>
            <a:ext cx="2538594" cy="75609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1pPr>
            <a:lvl2pPr marR="0" lvl="1"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2pPr>
            <a:lvl3pPr marR="0" lvl="2"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3pPr>
            <a:lvl4pPr marR="0" lvl="3"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4pPr>
            <a:lvl5pPr marR="0" lvl="4"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5pPr>
            <a:lvl6pPr marR="0" lvl="5"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6pPr>
            <a:lvl7pPr marR="0" lvl="6"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7pPr>
            <a:lvl8pPr marR="0" lvl="7"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8pPr>
            <a:lvl9pPr marR="0" lvl="8"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9pPr>
          </a:lstStyle>
          <a:p>
            <a:r>
              <a:rPr lang="en-US" dirty="0"/>
              <a:t>Muhammad Jazzel Mehmood</a:t>
            </a:r>
          </a:p>
        </p:txBody>
      </p:sp>
      <p:sp>
        <p:nvSpPr>
          <p:cNvPr id="15" name="Google Shape;197;p30">
            <a:extLst>
              <a:ext uri="{FF2B5EF4-FFF2-40B4-BE49-F238E27FC236}">
                <a16:creationId xmlns:a16="http://schemas.microsoft.com/office/drawing/2014/main" id="{6E4B0B60-9508-4209-88B3-1F28E6232EC9}"/>
              </a:ext>
            </a:extLst>
          </p:cNvPr>
          <p:cNvSpPr txBox="1">
            <a:spLocks/>
          </p:cNvSpPr>
          <p:nvPr/>
        </p:nvSpPr>
        <p:spPr>
          <a:xfrm>
            <a:off x="5126448" y="3383040"/>
            <a:ext cx="1590946" cy="445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1pPr>
            <a:lvl2pPr marR="0" lvl="1"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2pPr>
            <a:lvl3pPr marR="0" lvl="2"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3pPr>
            <a:lvl4pPr marR="0" lvl="3"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4pPr>
            <a:lvl5pPr marR="0" lvl="4"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5pPr>
            <a:lvl6pPr marR="0" lvl="5"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6pPr>
            <a:lvl7pPr marR="0" lvl="6"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7pPr>
            <a:lvl8pPr marR="0" lvl="7"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8pPr>
            <a:lvl9pPr marR="0" lvl="8" algn="ctr" rtl="0">
              <a:lnSpc>
                <a:spcPct val="100000"/>
              </a:lnSpc>
              <a:spcBef>
                <a:spcPts val="0"/>
              </a:spcBef>
              <a:spcAft>
                <a:spcPts val="0"/>
              </a:spcAft>
              <a:buClr>
                <a:schemeClr val="dk1"/>
              </a:buClr>
              <a:buSzPts val="2400"/>
              <a:buFont typeface="Patrick Hand SC"/>
              <a:buNone/>
              <a:defRPr sz="2400" b="0" i="0" u="none" strike="noStrike" cap="none">
                <a:solidFill>
                  <a:schemeClr val="dk1"/>
                </a:solidFill>
                <a:latin typeface="Patrick Hand SC"/>
                <a:ea typeface="Patrick Hand SC"/>
                <a:cs typeface="Patrick Hand SC"/>
                <a:sym typeface="Patrick Hand SC"/>
              </a:defRPr>
            </a:lvl9pPr>
          </a:lstStyle>
          <a:p>
            <a:r>
              <a:rPr lang="en-US" dirty="0"/>
              <a:t>Shahroz Khan</a:t>
            </a:r>
          </a:p>
        </p:txBody>
      </p:sp>
      <p:sp>
        <p:nvSpPr>
          <p:cNvPr id="3" name="Rectangle 2">
            <a:extLst>
              <a:ext uri="{FF2B5EF4-FFF2-40B4-BE49-F238E27FC236}">
                <a16:creationId xmlns:a16="http://schemas.microsoft.com/office/drawing/2014/main" id="{890CAECF-E252-4AA9-B475-F446C3E798E4}"/>
              </a:ext>
            </a:extLst>
          </p:cNvPr>
          <p:cNvSpPr/>
          <p:nvPr/>
        </p:nvSpPr>
        <p:spPr>
          <a:xfrm>
            <a:off x="2727836" y="2046284"/>
            <a:ext cx="598619" cy="923330"/>
          </a:xfrm>
          <a:prstGeom prst="rect">
            <a:avLst/>
          </a:prstGeom>
        </p:spPr>
        <p:txBody>
          <a:bodyPr wrap="square">
            <a:spAutoFit/>
          </a:bodyPr>
          <a:lstStyle/>
          <a:p>
            <a:r>
              <a:rPr lang="en" sz="5400" dirty="0">
                <a:latin typeface="Patrick Hand"/>
                <a:ea typeface="Patrick Hand"/>
                <a:cs typeface="Patrick Hand"/>
                <a:sym typeface="Patrick Hand"/>
              </a:rPr>
              <a:t>👦</a:t>
            </a:r>
            <a:endParaRPr lang="en-US" sz="5400" dirty="0"/>
          </a:p>
        </p:txBody>
      </p:sp>
      <p:sp>
        <p:nvSpPr>
          <p:cNvPr id="16" name="Google Shape;200;p30">
            <a:extLst>
              <a:ext uri="{FF2B5EF4-FFF2-40B4-BE49-F238E27FC236}">
                <a16:creationId xmlns:a16="http://schemas.microsoft.com/office/drawing/2014/main" id="{05F30F38-10FB-46B5-9B45-BE50D7E6E362}"/>
              </a:ext>
            </a:extLst>
          </p:cNvPr>
          <p:cNvSpPr/>
          <p:nvPr/>
        </p:nvSpPr>
        <p:spPr>
          <a:xfrm>
            <a:off x="4948358" y="1626779"/>
            <a:ext cx="1798665" cy="1756261"/>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1"/>
              </a:solidFill>
              <a:latin typeface="Patrick Hand"/>
              <a:ea typeface="Patrick Hand"/>
              <a:cs typeface="Patrick Hand"/>
              <a:sym typeface="Patrick Hand"/>
            </a:endParaRPr>
          </a:p>
        </p:txBody>
      </p:sp>
      <p:sp>
        <p:nvSpPr>
          <p:cNvPr id="2" name="Rectangle 1">
            <a:extLst>
              <a:ext uri="{FF2B5EF4-FFF2-40B4-BE49-F238E27FC236}">
                <a16:creationId xmlns:a16="http://schemas.microsoft.com/office/drawing/2014/main" id="{B71C3873-5E9E-4771-A1E3-04A57946241B}"/>
              </a:ext>
            </a:extLst>
          </p:cNvPr>
          <p:cNvSpPr/>
          <p:nvPr/>
        </p:nvSpPr>
        <p:spPr>
          <a:xfrm>
            <a:off x="5304111" y="2046285"/>
            <a:ext cx="1087157" cy="923330"/>
          </a:xfrm>
          <a:prstGeom prst="rect">
            <a:avLst/>
          </a:prstGeom>
        </p:spPr>
        <p:txBody>
          <a:bodyPr wrap="none">
            <a:spAutoFit/>
          </a:bodyPr>
          <a:lstStyle/>
          <a:p>
            <a:r>
              <a:rPr lang="en" sz="5400" dirty="0">
                <a:latin typeface="Patrick Hand"/>
                <a:ea typeface="Patrick Hand"/>
                <a:cs typeface="Patrick Hand"/>
                <a:sym typeface="Patrick Hand"/>
              </a:rPr>
              <a:t>👨</a:t>
            </a:r>
            <a:endParaRPr lang="en-US" sz="5400" dirty="0"/>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46" name="Google Shape;246;p35"/>
          <p:cNvSpPr txBox="1">
            <a:spLocks noGrp="1"/>
          </p:cNvSpPr>
          <p:nvPr>
            <p:ph type="ctrTitle" idx="4294967295"/>
          </p:nvPr>
        </p:nvSpPr>
        <p:spPr>
          <a:xfrm>
            <a:off x="1918700" y="1485548"/>
            <a:ext cx="5306700" cy="68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a:solidFill>
                  <a:schemeClr val="accent6"/>
                </a:solidFill>
              </a:rPr>
              <a:t>Thanks!</a:t>
            </a:r>
            <a:endParaRPr sz="6000">
              <a:solidFill>
                <a:schemeClr val="accent6"/>
              </a:solidFill>
            </a:endParaRPr>
          </a:p>
        </p:txBody>
      </p:sp>
      <p:sp>
        <p:nvSpPr>
          <p:cNvPr id="247" name="Google Shape;247;p35"/>
          <p:cNvSpPr txBox="1">
            <a:spLocks noGrp="1"/>
          </p:cNvSpPr>
          <p:nvPr>
            <p:ph type="subTitle" idx="4294967295"/>
          </p:nvPr>
        </p:nvSpPr>
        <p:spPr>
          <a:xfrm>
            <a:off x="1918700" y="2192769"/>
            <a:ext cx="5306700" cy="18573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3600" b="1" dirty="0">
                <a:solidFill>
                  <a:schemeClr val="lt1"/>
                </a:solidFill>
              </a:rPr>
              <a:t>Any questions?</a:t>
            </a:r>
            <a:endParaRPr sz="3600" b="1" dirty="0">
              <a:solidFill>
                <a:schemeClr val="lt1"/>
              </a:solidFill>
            </a:endParaRPr>
          </a:p>
          <a:p>
            <a:pPr marL="0" lvl="0" indent="0" algn="ctr" rtl="0">
              <a:spcBef>
                <a:spcPts val="600"/>
              </a:spcBef>
              <a:spcAft>
                <a:spcPts val="0"/>
              </a:spcAft>
              <a:buClr>
                <a:schemeClr val="dk1"/>
              </a:buClr>
              <a:buSzPts val="1100"/>
              <a:buFont typeface="Arial"/>
              <a:buNone/>
            </a:pPr>
            <a:r>
              <a:rPr lang="en" dirty="0">
                <a:solidFill>
                  <a:schemeClr val="lt1"/>
                </a:solidFill>
              </a:rPr>
              <a:t>Find </a:t>
            </a:r>
            <a:r>
              <a:rPr lang="en-US" dirty="0">
                <a:solidFill>
                  <a:schemeClr val="lt1"/>
                </a:solidFill>
              </a:rPr>
              <a:t>us</a:t>
            </a:r>
            <a:r>
              <a:rPr lang="en" dirty="0">
                <a:solidFill>
                  <a:schemeClr val="lt1"/>
                </a:solidFill>
              </a:rPr>
              <a:t> at @</a:t>
            </a:r>
            <a:r>
              <a:rPr lang="en-US" dirty="0">
                <a:solidFill>
                  <a:schemeClr val="lt1"/>
                </a:solidFill>
              </a:rPr>
              <a:t>bizzhome@gmail.com</a:t>
            </a:r>
            <a:endParaRPr sz="3600" b="1" dirty="0">
              <a:solidFill>
                <a:schemeClr val="lt1"/>
              </a:solidFill>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idx="4294967295"/>
          </p:nvPr>
        </p:nvSpPr>
        <p:spPr>
          <a:xfrm>
            <a:off x="1918700" y="1485548"/>
            <a:ext cx="5306700" cy="68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a:solidFill>
                  <a:schemeClr val="accent6"/>
                </a:solidFill>
              </a:rPr>
              <a:t>Hello!</a:t>
            </a:r>
            <a:endParaRPr sz="6000">
              <a:solidFill>
                <a:schemeClr val="accent6"/>
              </a:solidFill>
            </a:endParaRPr>
          </a:p>
        </p:txBody>
      </p:sp>
      <p:sp>
        <p:nvSpPr>
          <p:cNvPr id="72" name="Google Shape;72;p16"/>
          <p:cNvSpPr txBox="1">
            <a:spLocks noGrp="1"/>
          </p:cNvSpPr>
          <p:nvPr>
            <p:ph type="subTitle" idx="4294967295"/>
          </p:nvPr>
        </p:nvSpPr>
        <p:spPr>
          <a:xfrm>
            <a:off x="1918700" y="2192769"/>
            <a:ext cx="5306700" cy="18573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3600" b="1" dirty="0">
                <a:solidFill>
                  <a:schemeClr val="lt1"/>
                </a:solidFill>
              </a:rPr>
              <a:t>We </a:t>
            </a:r>
            <a:r>
              <a:rPr lang="en-US" sz="3600" b="1" dirty="0">
                <a:solidFill>
                  <a:schemeClr val="lt1"/>
                </a:solidFill>
              </a:rPr>
              <a:t>are</a:t>
            </a:r>
            <a:r>
              <a:rPr lang="en" sz="3600" b="1" dirty="0">
                <a:solidFill>
                  <a:schemeClr val="lt1"/>
                </a:solidFill>
              </a:rPr>
              <a:t> </a:t>
            </a:r>
            <a:r>
              <a:rPr lang="en-US" sz="3600" b="1" dirty="0">
                <a:solidFill>
                  <a:schemeClr val="lt1"/>
                </a:solidFill>
              </a:rPr>
              <a:t>BizzHome</a:t>
            </a:r>
            <a:endParaRPr sz="3600" b="1" dirty="0">
              <a:solidFill>
                <a:schemeClr val="lt1"/>
              </a:solidFill>
            </a:endParaRPr>
          </a:p>
          <a:p>
            <a:pPr marL="0" lvl="0" indent="0" algn="ctr" rtl="0">
              <a:spcBef>
                <a:spcPts val="600"/>
              </a:spcBef>
              <a:spcAft>
                <a:spcPts val="0"/>
              </a:spcAft>
              <a:buClr>
                <a:schemeClr val="dk1"/>
              </a:buClr>
              <a:buSzPts val="1100"/>
              <a:buFont typeface="Arial"/>
              <a:buNone/>
            </a:pPr>
            <a:r>
              <a:rPr lang="en" dirty="0">
                <a:solidFill>
                  <a:schemeClr val="lt1"/>
                </a:solidFill>
              </a:rPr>
              <a:t>We </a:t>
            </a:r>
            <a:r>
              <a:rPr lang="en-US" dirty="0">
                <a:solidFill>
                  <a:schemeClr val="lt1"/>
                </a:solidFill>
              </a:rPr>
              <a:t>are</a:t>
            </a:r>
            <a:r>
              <a:rPr lang="en" dirty="0">
                <a:solidFill>
                  <a:schemeClr val="lt1"/>
                </a:solidFill>
              </a:rPr>
              <a:t> here to in</a:t>
            </a:r>
            <a:r>
              <a:rPr lang="en-US" dirty="0">
                <a:solidFill>
                  <a:schemeClr val="lt1"/>
                </a:solidFill>
              </a:rPr>
              <a:t>troduce our new application</a:t>
            </a:r>
            <a:r>
              <a:rPr lang="en" dirty="0">
                <a:solidFill>
                  <a:schemeClr val="lt1"/>
                </a:solidFill>
              </a:rPr>
              <a:t>. </a:t>
            </a:r>
            <a:endParaRPr dirty="0">
              <a:solidFill>
                <a:schemeClr val="lt1"/>
              </a:solidFill>
            </a:endParaRPr>
          </a:p>
          <a:p>
            <a:pPr marL="0" lvl="0" indent="0" algn="ctr" rtl="0">
              <a:spcBef>
                <a:spcPts val="600"/>
              </a:spcBef>
              <a:spcAft>
                <a:spcPts val="0"/>
              </a:spcAft>
              <a:buClr>
                <a:schemeClr val="dk1"/>
              </a:buClr>
              <a:buSzPts val="1100"/>
              <a:buFont typeface="Arial"/>
              <a:buNone/>
            </a:pPr>
            <a:r>
              <a:rPr lang="en" dirty="0">
                <a:solidFill>
                  <a:schemeClr val="lt1"/>
                </a:solidFill>
              </a:rPr>
              <a:t>You can find us at @</a:t>
            </a:r>
            <a:r>
              <a:rPr lang="en-US" dirty="0" err="1">
                <a:solidFill>
                  <a:schemeClr val="lt1"/>
                </a:solidFill>
              </a:rPr>
              <a:t>bizzhome</a:t>
            </a:r>
            <a:endParaRPr sz="3600" b="1" dirty="0">
              <a:solidFill>
                <a:schemeClr val="lt1"/>
              </a:solidFill>
            </a:endParaRPr>
          </a:p>
        </p:txBody>
      </p:sp>
      <p:sp>
        <p:nvSpPr>
          <p:cNvPr id="73" name="Google Shape;73;p1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dirty="0"/>
              <a:t>Problems</a:t>
            </a:r>
            <a:endParaRPr sz="2800" dirty="0"/>
          </a:p>
        </p:txBody>
      </p:sp>
      <p:sp>
        <p:nvSpPr>
          <p:cNvPr id="63" name="Google Shape;63;p15"/>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p>
            <a:pPr marL="171450" indent="-171450">
              <a:buClr>
                <a:schemeClr val="dk1"/>
              </a:buClr>
              <a:buSzPts val="1100"/>
            </a:pPr>
            <a:r>
              <a:rPr lang="en-US" sz="1600" b="1" dirty="0"/>
              <a:t>Mostly women have skills but due to unavailability of any platform, they cannot work or polish their skills or to grow their business.</a:t>
            </a:r>
            <a:endParaRPr lang="en-US" sz="1600" dirty="0"/>
          </a:p>
        </p:txBody>
      </p:sp>
      <p:sp>
        <p:nvSpPr>
          <p:cNvPr id="64" name="Google Shape;64;p15"/>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p>
            <a:pPr marL="171450" indent="-171450">
              <a:buClr>
                <a:schemeClr val="dk1"/>
              </a:buClr>
              <a:buSzPts val="1100"/>
            </a:pPr>
            <a:r>
              <a:rPr lang="en-US" sz="1600" b="1" dirty="0"/>
              <a:t>Some people are uneducated in our society due to lack of knowledge or skills that’s why they face many problems while finding a job or earning the basic necessities of life.</a:t>
            </a:r>
          </a:p>
          <a:p>
            <a:pPr marL="171450" indent="-171450">
              <a:buClr>
                <a:schemeClr val="dk1"/>
              </a:buClr>
              <a:buSzPts val="1100"/>
            </a:pPr>
            <a:endParaRPr lang="en-US" sz="1600" b="1" dirty="0"/>
          </a:p>
          <a:p>
            <a:pPr marL="171450" indent="-171450">
              <a:buClr>
                <a:schemeClr val="dk1"/>
              </a:buClr>
              <a:buSzPts val="1100"/>
            </a:pPr>
            <a:endParaRPr lang="en-US" sz="1600" b="1" dirty="0"/>
          </a:p>
          <a:p>
            <a:pPr marL="171450" indent="-171450">
              <a:buClr>
                <a:schemeClr val="dk1"/>
              </a:buClr>
              <a:buSzPts val="1100"/>
            </a:pPr>
            <a:endParaRPr lang="en-US" sz="1600" b="1" dirty="0"/>
          </a:p>
          <a:p>
            <a:pPr marL="0" indent="0">
              <a:buClr>
                <a:schemeClr val="dk1"/>
              </a:buClr>
              <a:buSzPts val="1100"/>
              <a:buNone/>
            </a:pPr>
            <a:endParaRPr sz="2800" dirty="0"/>
          </a:p>
        </p:txBody>
      </p:sp>
      <p:sp>
        <p:nvSpPr>
          <p:cNvPr id="65" name="Google Shape;65;p15"/>
          <p:cNvSpPr txBox="1">
            <a:spLocks noGrp="1"/>
          </p:cNvSpPr>
          <p:nvPr>
            <p:ph type="body" idx="2"/>
          </p:nvPr>
        </p:nvSpPr>
        <p:spPr>
          <a:xfrm>
            <a:off x="1503123" y="3019826"/>
            <a:ext cx="6012602" cy="1146200"/>
          </a:xfrm>
          <a:prstGeom prst="rect">
            <a:avLst/>
          </a:prstGeom>
        </p:spPr>
        <p:txBody>
          <a:bodyPr spcFirstLastPara="1" wrap="square" lIns="0" tIns="0" rIns="0" bIns="0" anchor="t" anchorCtr="0">
            <a:noAutofit/>
          </a:bodyPr>
          <a:lstStyle/>
          <a:p>
            <a:pPr marL="285750" indent="-285750">
              <a:buClr>
                <a:schemeClr val="dk1"/>
              </a:buClr>
              <a:buSzPts val="1100"/>
            </a:pPr>
            <a:r>
              <a:rPr lang="en-US" sz="1600" b="1" dirty="0"/>
              <a:t>Mostly people are educated but are not doing job or cannot find a perfect job or income for them.</a:t>
            </a:r>
          </a:p>
          <a:p>
            <a:pPr marL="285750" indent="-285750">
              <a:buClr>
                <a:schemeClr val="dk1"/>
              </a:buClr>
              <a:buSzPts val="1100"/>
            </a:pPr>
            <a:r>
              <a:rPr lang="en-US" sz="1600" b="1" dirty="0"/>
              <a:t>Language is the main issue while interacting with customers.</a:t>
            </a:r>
          </a:p>
          <a:p>
            <a:pPr marL="285750" indent="-285750">
              <a:buClr>
                <a:schemeClr val="dk1"/>
              </a:buClr>
              <a:buSzPts val="1100"/>
            </a:pPr>
            <a:endParaRPr lang="en-US" sz="1600" dirty="0"/>
          </a:p>
        </p:txBody>
      </p:sp>
      <p:sp>
        <p:nvSpPr>
          <p:cNvPr id="66" name="Google Shape;66;p1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800" dirty="0"/>
              <a:t>Solution</a:t>
            </a:r>
            <a:endParaRPr sz="2800" dirty="0"/>
          </a:p>
        </p:txBody>
      </p:sp>
      <p:sp>
        <p:nvSpPr>
          <p:cNvPr id="63" name="Google Shape;63;p15"/>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p>
            <a:pPr marL="171450" indent="-171450">
              <a:buClr>
                <a:schemeClr val="dk1"/>
              </a:buClr>
              <a:buSzPts val="1100"/>
            </a:pPr>
            <a:r>
              <a:rPr lang="en-US" sz="1400" b="1" dirty="0"/>
              <a:t>This application provides services like Cooking, Stitching, Parlor and other tasks that can be done at home and also they can advertise, promote and grow their business with us.</a:t>
            </a:r>
          </a:p>
        </p:txBody>
      </p:sp>
      <p:sp>
        <p:nvSpPr>
          <p:cNvPr id="64" name="Google Shape;64;p15"/>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p>
            <a:pPr marL="274320" indent="-171450">
              <a:buClr>
                <a:schemeClr val="dk1"/>
              </a:buClr>
              <a:buSzPts val="1100"/>
            </a:pPr>
            <a:r>
              <a:rPr lang="en-US" sz="1400" b="1" dirty="0"/>
              <a:t>We are providing a multi-platform “BizzHome” specially for women.</a:t>
            </a:r>
          </a:p>
          <a:p>
            <a:pPr marL="274320" indent="-171450">
              <a:buClr>
                <a:schemeClr val="dk1"/>
              </a:buClr>
              <a:buSzPts val="1100"/>
            </a:pPr>
            <a:r>
              <a:rPr lang="en-US" sz="1400" b="1" dirty="0"/>
              <a:t>Through this application they will improve their skills or learn how to interact with different customers.</a:t>
            </a:r>
          </a:p>
          <a:p>
            <a:pPr marL="274320" indent="-171450">
              <a:buClr>
                <a:schemeClr val="dk1"/>
              </a:buClr>
              <a:buSzPts val="1100"/>
            </a:pPr>
            <a:endParaRPr lang="en-US" sz="1400" b="1" dirty="0"/>
          </a:p>
          <a:p>
            <a:pPr marL="274320" indent="-171450">
              <a:buClr>
                <a:schemeClr val="dk1"/>
              </a:buClr>
              <a:buSzPts val="1100"/>
            </a:pPr>
            <a:endParaRPr lang="en-US" sz="1400" b="1" dirty="0"/>
          </a:p>
        </p:txBody>
      </p:sp>
      <p:sp>
        <p:nvSpPr>
          <p:cNvPr id="66" name="Google Shape;66;p1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8" name="Google Shape;64;p15">
            <a:extLst>
              <a:ext uri="{FF2B5EF4-FFF2-40B4-BE49-F238E27FC236}">
                <a16:creationId xmlns:a16="http://schemas.microsoft.com/office/drawing/2014/main" id="{46FFD0B7-2DD2-43BB-AB05-945C914BFD48}"/>
              </a:ext>
            </a:extLst>
          </p:cNvPr>
          <p:cNvSpPr txBox="1">
            <a:spLocks/>
          </p:cNvSpPr>
          <p:nvPr/>
        </p:nvSpPr>
        <p:spPr>
          <a:xfrm>
            <a:off x="1628250" y="2672860"/>
            <a:ext cx="5887500" cy="18372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2"/>
              </a:buClr>
              <a:buSzPts val="2000"/>
              <a:buFont typeface="Patrick Hand"/>
              <a:buChar char="&gt;"/>
              <a:defRPr sz="2000" b="0" i="0" u="none" strike="noStrike" cap="none">
                <a:solidFill>
                  <a:schemeClr val="dk1"/>
                </a:solidFill>
                <a:latin typeface="Patrick Hand"/>
                <a:ea typeface="Patrick Hand"/>
                <a:cs typeface="Patrick Hand"/>
                <a:sym typeface="Patrick Hand"/>
              </a:defRPr>
            </a:lvl1pPr>
            <a:lvl2pPr marL="914400" marR="0" lvl="1" indent="-355600" algn="l" rtl="0">
              <a:lnSpc>
                <a:spcPct val="100000"/>
              </a:lnSpc>
              <a:spcBef>
                <a:spcPts val="0"/>
              </a:spcBef>
              <a:spcAft>
                <a:spcPts val="0"/>
              </a:spcAft>
              <a:buClr>
                <a:schemeClr val="dk2"/>
              </a:buClr>
              <a:buSzPts val="2000"/>
              <a:buFont typeface="Patrick Hand"/>
              <a:buChar char="-"/>
              <a:defRPr sz="2000" b="0" i="0" u="none" strike="noStrike" cap="none">
                <a:solidFill>
                  <a:schemeClr val="dk1"/>
                </a:solidFill>
                <a:latin typeface="Patrick Hand"/>
                <a:ea typeface="Patrick Hand"/>
                <a:cs typeface="Patrick Hand"/>
                <a:sym typeface="Patrick Hand"/>
              </a:defRPr>
            </a:lvl2pPr>
            <a:lvl3pPr marL="1371600" marR="0" lvl="2" indent="-355600" algn="l" rtl="0">
              <a:lnSpc>
                <a:spcPct val="100000"/>
              </a:lnSpc>
              <a:spcBef>
                <a:spcPts val="0"/>
              </a:spcBef>
              <a:spcAft>
                <a:spcPts val="0"/>
              </a:spcAft>
              <a:buClr>
                <a:schemeClr val="dk2"/>
              </a:buClr>
              <a:buSzPts val="2000"/>
              <a:buFont typeface="Patrick Hand"/>
              <a:buChar char="-"/>
              <a:defRPr sz="2000" b="0" i="0" u="none" strike="noStrike" cap="none">
                <a:solidFill>
                  <a:schemeClr val="dk1"/>
                </a:solidFill>
                <a:latin typeface="Patrick Hand"/>
                <a:ea typeface="Patrick Hand"/>
                <a:cs typeface="Patrick Hand"/>
                <a:sym typeface="Patrick Hand"/>
              </a:defRPr>
            </a:lvl3pPr>
            <a:lvl4pPr marL="1828800" marR="0" lvl="3" indent="-355600" algn="l" rtl="0">
              <a:lnSpc>
                <a:spcPct val="100000"/>
              </a:lnSpc>
              <a:spcBef>
                <a:spcPts val="0"/>
              </a:spcBef>
              <a:spcAft>
                <a:spcPts val="0"/>
              </a:spcAft>
              <a:buClr>
                <a:schemeClr val="dk2"/>
              </a:buClr>
              <a:buSzPts val="2000"/>
              <a:buFont typeface="Patrick Hand"/>
              <a:buChar char="-"/>
              <a:defRPr sz="2000" b="0" i="0" u="none" strike="noStrike" cap="none">
                <a:solidFill>
                  <a:schemeClr val="dk1"/>
                </a:solidFill>
                <a:latin typeface="Patrick Hand"/>
                <a:ea typeface="Patrick Hand"/>
                <a:cs typeface="Patrick Hand"/>
                <a:sym typeface="Patrick Hand"/>
              </a:defRPr>
            </a:lvl4pPr>
            <a:lvl5pPr marL="2286000" marR="0" lvl="4" indent="-355600" algn="l" rtl="0">
              <a:lnSpc>
                <a:spcPct val="100000"/>
              </a:lnSpc>
              <a:spcBef>
                <a:spcPts val="0"/>
              </a:spcBef>
              <a:spcAft>
                <a:spcPts val="0"/>
              </a:spcAft>
              <a:buClr>
                <a:schemeClr val="dk2"/>
              </a:buClr>
              <a:buSzPts val="2000"/>
              <a:buFont typeface="Patrick Hand"/>
              <a:buChar char="-"/>
              <a:defRPr sz="2000" b="0" i="0" u="none" strike="noStrike" cap="none">
                <a:solidFill>
                  <a:schemeClr val="dk1"/>
                </a:solidFill>
                <a:latin typeface="Patrick Hand"/>
                <a:ea typeface="Patrick Hand"/>
                <a:cs typeface="Patrick Hand"/>
                <a:sym typeface="Patrick Hand"/>
              </a:defRPr>
            </a:lvl5pPr>
            <a:lvl6pPr marL="2743200" marR="0" lvl="5" indent="-355600" algn="l" rtl="0">
              <a:lnSpc>
                <a:spcPct val="100000"/>
              </a:lnSpc>
              <a:spcBef>
                <a:spcPts val="0"/>
              </a:spcBef>
              <a:spcAft>
                <a:spcPts val="0"/>
              </a:spcAft>
              <a:buClr>
                <a:schemeClr val="dk2"/>
              </a:buClr>
              <a:buSzPts val="2000"/>
              <a:buFont typeface="Patrick Hand"/>
              <a:buChar char="-"/>
              <a:defRPr sz="2000" b="0" i="0" u="none" strike="noStrike" cap="none">
                <a:solidFill>
                  <a:schemeClr val="dk1"/>
                </a:solidFill>
                <a:latin typeface="Patrick Hand"/>
                <a:ea typeface="Patrick Hand"/>
                <a:cs typeface="Patrick Hand"/>
                <a:sym typeface="Patrick Hand"/>
              </a:defRPr>
            </a:lvl6pPr>
            <a:lvl7pPr marL="3200400" marR="0" lvl="6" indent="-355600" algn="l" rtl="0">
              <a:lnSpc>
                <a:spcPct val="100000"/>
              </a:lnSpc>
              <a:spcBef>
                <a:spcPts val="0"/>
              </a:spcBef>
              <a:spcAft>
                <a:spcPts val="0"/>
              </a:spcAft>
              <a:buClr>
                <a:schemeClr val="dk2"/>
              </a:buClr>
              <a:buSzPts val="2000"/>
              <a:buFont typeface="Patrick Hand"/>
              <a:buChar char="-"/>
              <a:defRPr sz="2000" b="0" i="0" u="none" strike="noStrike" cap="none">
                <a:solidFill>
                  <a:schemeClr val="dk1"/>
                </a:solidFill>
                <a:latin typeface="Patrick Hand"/>
                <a:ea typeface="Patrick Hand"/>
                <a:cs typeface="Patrick Hand"/>
                <a:sym typeface="Patrick Hand"/>
              </a:defRPr>
            </a:lvl7pPr>
            <a:lvl8pPr marL="3657600" marR="0" lvl="7" indent="-355600" algn="l" rtl="0">
              <a:lnSpc>
                <a:spcPct val="100000"/>
              </a:lnSpc>
              <a:spcBef>
                <a:spcPts val="0"/>
              </a:spcBef>
              <a:spcAft>
                <a:spcPts val="0"/>
              </a:spcAft>
              <a:buClr>
                <a:schemeClr val="dk2"/>
              </a:buClr>
              <a:buSzPts val="2000"/>
              <a:buFont typeface="Patrick Hand"/>
              <a:buChar char="-"/>
              <a:defRPr sz="2000" b="0" i="0" u="none" strike="noStrike" cap="none">
                <a:solidFill>
                  <a:schemeClr val="dk1"/>
                </a:solidFill>
                <a:latin typeface="Patrick Hand"/>
                <a:ea typeface="Patrick Hand"/>
                <a:cs typeface="Patrick Hand"/>
                <a:sym typeface="Patrick Hand"/>
              </a:defRPr>
            </a:lvl8pPr>
            <a:lvl9pPr marL="4114800" marR="0" lvl="8" indent="-355600" algn="l" rtl="0">
              <a:lnSpc>
                <a:spcPct val="100000"/>
              </a:lnSpc>
              <a:spcBef>
                <a:spcPts val="0"/>
              </a:spcBef>
              <a:spcAft>
                <a:spcPts val="0"/>
              </a:spcAft>
              <a:buClr>
                <a:schemeClr val="dk2"/>
              </a:buClr>
              <a:buSzPts val="2000"/>
              <a:buFont typeface="Patrick Hand"/>
              <a:buChar char="-"/>
              <a:defRPr sz="2000" b="0" i="0" u="none" strike="noStrike" cap="none">
                <a:solidFill>
                  <a:schemeClr val="dk1"/>
                </a:solidFill>
                <a:latin typeface="Patrick Hand"/>
                <a:ea typeface="Patrick Hand"/>
                <a:cs typeface="Patrick Hand"/>
                <a:sym typeface="Patrick Hand"/>
              </a:defRPr>
            </a:lvl9pPr>
          </a:lstStyle>
          <a:p>
            <a:pPr marL="274320" indent="-171450">
              <a:buClr>
                <a:schemeClr val="dk1"/>
              </a:buClr>
              <a:buSzPts val="1100"/>
            </a:pPr>
            <a:r>
              <a:rPr lang="en-US" sz="1400" b="1" dirty="0"/>
              <a:t>Through this application people can connect with those who want to work and also to them who needs some kind of work.</a:t>
            </a:r>
          </a:p>
          <a:p>
            <a:pPr marL="274320" indent="-171450">
              <a:buClr>
                <a:schemeClr val="dk1"/>
              </a:buClr>
              <a:buSzPts val="1100"/>
            </a:pPr>
            <a:r>
              <a:rPr lang="en-US" sz="1400" b="1" dirty="0"/>
              <a:t>Language issue will be solved by translating everything to user preferred language.</a:t>
            </a:r>
          </a:p>
          <a:p>
            <a:pPr marL="274320" indent="-171450">
              <a:buClr>
                <a:schemeClr val="dk1"/>
              </a:buClr>
              <a:buSzPts val="1100"/>
            </a:pPr>
            <a:r>
              <a:rPr lang="en-US" sz="1400" b="1" dirty="0"/>
              <a:t>If there is no gadget available to access website or application just call our AI Bot that will help to make order or take information about you and inform you when there is work available.</a:t>
            </a:r>
          </a:p>
        </p:txBody>
      </p:sp>
    </p:spTree>
    <p:extLst>
      <p:ext uri="{BB962C8B-B14F-4D97-AF65-F5344CB8AC3E}">
        <p14:creationId xmlns:p14="http://schemas.microsoft.com/office/powerpoint/2010/main" val="94014845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2457500" y="1583350"/>
            <a:ext cx="42291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1.</a:t>
            </a:r>
            <a:br>
              <a:rPr lang="en" dirty="0">
                <a:solidFill>
                  <a:srgbClr val="4A5C65"/>
                </a:solidFill>
              </a:rPr>
            </a:br>
            <a:r>
              <a:rPr lang="en" dirty="0"/>
              <a:t>Unique Features</a:t>
            </a:r>
            <a:endParaRPr dirty="0"/>
          </a:p>
        </p:txBody>
      </p:sp>
      <p:sp>
        <p:nvSpPr>
          <p:cNvPr id="79" name="Google Shape;79;p17"/>
          <p:cNvSpPr txBox="1">
            <a:spLocks noGrp="1"/>
          </p:cNvSpPr>
          <p:nvPr>
            <p:ph type="subTitle" idx="1"/>
          </p:nvPr>
        </p:nvSpPr>
        <p:spPr>
          <a:xfrm>
            <a:off x="2457500" y="2840054"/>
            <a:ext cx="4229100" cy="78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Let’s start with the </a:t>
            </a:r>
            <a:r>
              <a:rPr lang="en-US" dirty="0"/>
              <a:t>features of our application</a:t>
            </a:r>
            <a:endParaRPr dirty="0"/>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35950" y="922850"/>
            <a:ext cx="2872200" cy="3588300"/>
          </a:xfrm>
          <a:prstGeom prst="rect">
            <a:avLst/>
          </a:prstGeom>
        </p:spPr>
        <p:txBody>
          <a:bodyPr spcFirstLastPara="1" wrap="square" lIns="0" tIns="0" rIns="0" bIns="0" anchor="ctr" anchorCtr="0">
            <a:noAutofit/>
          </a:bodyPr>
          <a:lstStyle/>
          <a:p>
            <a:pPr marL="0" lvl="0" indent="0">
              <a:buNone/>
            </a:pPr>
            <a:r>
              <a:rPr lang="en" sz="1800" dirty="0"/>
              <a:t>“</a:t>
            </a:r>
            <a:r>
              <a:rPr lang="en-US" sz="1800" dirty="0"/>
              <a:t>We provide App/Web for the customers, job seekers and also for the market.</a:t>
            </a:r>
          </a:p>
          <a:p>
            <a:pPr marL="0" lvl="0" indent="0">
              <a:buNone/>
            </a:pPr>
            <a:r>
              <a:rPr lang="en-US" sz="1800" dirty="0"/>
              <a:t>We are providing multi-platform services for needy people specially for women.</a:t>
            </a:r>
          </a:p>
          <a:p>
            <a:pPr marL="0" lvl="0" indent="0">
              <a:buNone/>
            </a:pPr>
            <a:r>
              <a:rPr lang="en-US" sz="1800" dirty="0"/>
              <a:t>Services includes Parlor, Stitching, Cooking and other jobs that can be done at home</a:t>
            </a:r>
          </a:p>
          <a:p>
            <a:pPr marL="0" lvl="0" indent="0">
              <a:buNone/>
            </a:pPr>
            <a:r>
              <a:rPr lang="en-US" sz="1800" dirty="0"/>
              <a:t>Business Opportunity special for Females.</a:t>
            </a:r>
            <a:r>
              <a:rPr lang="en" sz="1800" dirty="0"/>
              <a:t>”</a:t>
            </a:r>
            <a:endParaRPr sz="1800" dirty="0"/>
          </a:p>
        </p:txBody>
      </p:sp>
      <p:sp>
        <p:nvSpPr>
          <p:cNvPr id="85" name="Google Shape;85;p18"/>
          <p:cNvSpPr txBox="1">
            <a:spLocks noGrp="1"/>
          </p:cNvSpPr>
          <p:nvPr>
            <p:ph type="sldNum" idx="12"/>
          </p:nvPr>
        </p:nvSpPr>
        <p:spPr>
          <a:xfrm>
            <a:off x="4297650" y="4726525"/>
            <a:ext cx="548700" cy="41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lvl="0"/>
            <a:r>
              <a:rPr lang="en" sz="2800" dirty="0"/>
              <a:t>Competitive Advantage – Why are we better?</a:t>
            </a:r>
            <a:endParaRPr sz="2800" dirty="0"/>
          </a:p>
        </p:txBody>
      </p:sp>
      <p:sp>
        <p:nvSpPr>
          <p:cNvPr id="91" name="Google Shape;91;p19"/>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p>
            <a:pPr lvl="0"/>
            <a:r>
              <a:rPr lang="en-US" dirty="0"/>
              <a:t>We are providing multi-platform services at one place and also on the finger-tips.</a:t>
            </a:r>
          </a:p>
          <a:p>
            <a:pPr lvl="0"/>
            <a:r>
              <a:rPr lang="en-US" dirty="0"/>
              <a:t>Business can be done in different languages in which user can interact easily and also help them to make orders in a perfect way.</a:t>
            </a:r>
          </a:p>
          <a:p>
            <a:pPr lvl="0"/>
            <a:r>
              <a:rPr lang="en-US" dirty="0"/>
              <a:t>Business opportunities for everyone who are thinking life is useless.</a:t>
            </a:r>
            <a:endParaRPr dirty="0"/>
          </a:p>
        </p:txBody>
      </p:sp>
      <p:sp>
        <p:nvSpPr>
          <p:cNvPr id="92" name="Google Shape;92;p19"/>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2457450" y="1310677"/>
            <a:ext cx="4229100" cy="592803"/>
          </a:xfrm>
          <a:prstGeom prst="rect">
            <a:avLst/>
          </a:prstGeom>
        </p:spPr>
        <p:txBody>
          <a:bodyPr spcFirstLastPara="1" wrap="square" lIns="0" tIns="0" rIns="0" bIns="0" anchor="b" anchorCtr="0">
            <a:noAutofit/>
          </a:bodyPr>
          <a:lstStyle/>
          <a:p>
            <a:pPr lvl="0"/>
            <a:r>
              <a:rPr lang="en-US" dirty="0"/>
              <a:t>Marketing</a:t>
            </a:r>
            <a:r>
              <a:rPr lang="en" dirty="0"/>
              <a:t> </a:t>
            </a:r>
            <a:r>
              <a:rPr lang="en-US" dirty="0"/>
              <a:t>Plan</a:t>
            </a:r>
            <a:endParaRPr dirty="0"/>
          </a:p>
        </p:txBody>
      </p:sp>
      <p:sp>
        <p:nvSpPr>
          <p:cNvPr id="79" name="Google Shape;79;p17"/>
          <p:cNvSpPr txBox="1">
            <a:spLocks noGrp="1"/>
          </p:cNvSpPr>
          <p:nvPr>
            <p:ph type="subTitle" idx="1"/>
          </p:nvPr>
        </p:nvSpPr>
        <p:spPr>
          <a:xfrm>
            <a:off x="2457500" y="2069961"/>
            <a:ext cx="4229100" cy="1394120"/>
          </a:xfrm>
          <a:prstGeom prst="rect">
            <a:avLst/>
          </a:prstGeom>
        </p:spPr>
        <p:txBody>
          <a:bodyPr spcFirstLastPara="1" wrap="square" lIns="0" tIns="0" rIns="0" bIns="0" anchor="t" anchorCtr="0">
            <a:noAutofit/>
          </a:bodyPr>
          <a:lstStyle/>
          <a:p>
            <a:pPr marL="76200" lvl="0" indent="0"/>
            <a:r>
              <a:rPr lang="en-US" dirty="0"/>
              <a:t>Social Networks</a:t>
            </a:r>
          </a:p>
          <a:p>
            <a:pPr marL="76200" lvl="0" indent="0"/>
            <a:r>
              <a:rPr lang="en-US" dirty="0"/>
              <a:t>Seminars</a:t>
            </a:r>
          </a:p>
          <a:p>
            <a:pPr marL="76200" lvl="0" indent="0"/>
            <a:r>
              <a:rPr lang="en-US" dirty="0"/>
              <a:t>Newspapers</a:t>
            </a:r>
          </a:p>
          <a:p>
            <a:pPr marL="76200" lvl="0" indent="0"/>
            <a:r>
              <a:rPr lang="en-US" dirty="0"/>
              <a:t>Shopping Malls</a:t>
            </a:r>
          </a:p>
          <a:p>
            <a:pPr marL="76200" lvl="0" indent="0"/>
            <a:r>
              <a:rPr lang="en-US" dirty="0"/>
              <a:t>Partnerships</a:t>
            </a:r>
          </a:p>
        </p:txBody>
      </p:sp>
    </p:spTree>
    <p:extLst>
      <p:ext uri="{BB962C8B-B14F-4D97-AF65-F5344CB8AC3E}">
        <p14:creationId xmlns:p14="http://schemas.microsoft.com/office/powerpoint/2010/main" val="159577479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lvl="0"/>
            <a:r>
              <a:rPr lang="en" sz="2800" dirty="0"/>
              <a:t>How do we do it?</a:t>
            </a:r>
            <a:endParaRPr sz="2800" dirty="0"/>
          </a:p>
        </p:txBody>
      </p:sp>
      <p:sp>
        <p:nvSpPr>
          <p:cNvPr id="91" name="Google Shape;91;p19"/>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p>
            <a:pPr marL="285750" indent="-285750"/>
            <a:r>
              <a:rPr lang="en-US" sz="1600" dirty="0"/>
              <a:t>We have a person who needs someone to complete his order like stich around 10 sets of dresses or to bake 10 pieces of cake for the bakery, so he comes through our application post an add about his need and then he can approach the persons who want to work with him.</a:t>
            </a:r>
          </a:p>
          <a:p>
            <a:pPr marL="285750" indent="-285750"/>
            <a:r>
              <a:rPr lang="en-US" sz="1600" dirty="0"/>
              <a:t>Now we have a person who has some talent like cooking or stitching or any other talent and he sees an add of some order which he capable of doing so just send a request to customer and then customer accept his request, completes the order and earn money.</a:t>
            </a:r>
          </a:p>
          <a:p>
            <a:pPr marL="285750" indent="-285750"/>
            <a:r>
              <a:rPr lang="en-US" sz="1600" dirty="0"/>
              <a:t>Both the customers and workers can promote themselves by earning points or by using our advertising thing.</a:t>
            </a:r>
            <a:endParaRPr sz="1600" dirty="0"/>
          </a:p>
        </p:txBody>
      </p:sp>
      <p:sp>
        <p:nvSpPr>
          <p:cNvPr id="92" name="Google Shape;92;p19"/>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59056043"/>
      </p:ext>
    </p:extLst>
  </p:cSld>
  <p:clrMapOvr>
    <a:masterClrMapping/>
  </p:clrMapOvr>
  <p:transition spd="slow">
    <p:cover/>
  </p:transition>
</p:sld>
</file>

<file path=ppt/theme/theme1.xml><?xml version="1.0" encoding="utf-8"?>
<a:theme xmlns:a="http://schemas.openxmlformats.org/drawingml/2006/main" name="Talbot template">
  <a:themeElements>
    <a:clrScheme name="Custom 347">
      <a:dk1>
        <a:srgbClr val="393B44"/>
      </a:dk1>
      <a:lt1>
        <a:srgbClr val="FFFFFF"/>
      </a:lt1>
      <a:dk2>
        <a:srgbClr val="98ADBE"/>
      </a:dk2>
      <a:lt2>
        <a:srgbClr val="F5F5F5"/>
      </a:lt2>
      <a:accent1>
        <a:srgbClr val="2768CF"/>
      </a:accent1>
      <a:accent2>
        <a:srgbClr val="39B5D8"/>
      </a:accent2>
      <a:accent3>
        <a:srgbClr val="F16A39"/>
      </a:accent3>
      <a:accent4>
        <a:srgbClr val="DA2323"/>
      </a:accent4>
      <a:accent5>
        <a:srgbClr val="FFE599"/>
      </a:accent5>
      <a:accent6>
        <a:srgbClr val="FFD966"/>
      </a:accent6>
      <a:hlink>
        <a:srgbClr val="0B8FB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638</Words>
  <Application>Microsoft Office PowerPoint</Application>
  <PresentationFormat>On-screen Show (16:9)</PresentationFormat>
  <Paragraphs>68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Patrick Hand SC</vt:lpstr>
      <vt:lpstr>Patrick Hand</vt:lpstr>
      <vt:lpstr>Arial</vt:lpstr>
      <vt:lpstr>Talbot template</vt:lpstr>
      <vt:lpstr>PowerPoint Presentation</vt:lpstr>
      <vt:lpstr>Hello!</vt:lpstr>
      <vt:lpstr>Problems</vt:lpstr>
      <vt:lpstr>Solution</vt:lpstr>
      <vt:lpstr>1. Unique Features</vt:lpstr>
      <vt:lpstr>PowerPoint Presentation</vt:lpstr>
      <vt:lpstr>Competitive Advantage – Why are we better?</vt:lpstr>
      <vt:lpstr>Marketing Plan</vt:lpstr>
      <vt:lpstr>How do we do it?</vt:lpstr>
      <vt:lpstr>How We Make Money?</vt:lpstr>
      <vt:lpstr>Technology Used</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BizzHome</dc:title>
  <dc:creator>Muhammed Jazzel Mehmood</dc:creator>
  <cp:lastModifiedBy>Muhammed Jazzel Mehmood</cp:lastModifiedBy>
  <cp:revision>102</cp:revision>
  <dcterms:modified xsi:type="dcterms:W3CDTF">2019-09-23T18:10:42Z</dcterms:modified>
</cp:coreProperties>
</file>