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handoutMasterIdLst>
    <p:handoutMasterId r:id="rId32"/>
  </p:handoutMasterIdLst>
  <p:sldIdLst>
    <p:sldId id="1719" r:id="rId5"/>
    <p:sldId id="263" r:id="rId6"/>
    <p:sldId id="1726" r:id="rId7"/>
    <p:sldId id="1698" r:id="rId8"/>
    <p:sldId id="1699" r:id="rId9"/>
    <p:sldId id="1700" r:id="rId10"/>
    <p:sldId id="1691" r:id="rId11"/>
    <p:sldId id="1677" r:id="rId12"/>
    <p:sldId id="1692" r:id="rId13"/>
    <p:sldId id="1694" r:id="rId14"/>
    <p:sldId id="1695" r:id="rId15"/>
    <p:sldId id="265" r:id="rId16"/>
    <p:sldId id="1720" r:id="rId17"/>
    <p:sldId id="288" r:id="rId18"/>
    <p:sldId id="290" r:id="rId19"/>
    <p:sldId id="1721" r:id="rId20"/>
    <p:sldId id="270" r:id="rId21"/>
    <p:sldId id="1722" r:id="rId22"/>
    <p:sldId id="1723" r:id="rId23"/>
    <p:sldId id="276" r:id="rId24"/>
    <p:sldId id="277" r:id="rId25"/>
    <p:sldId id="273" r:id="rId26"/>
    <p:sldId id="275" r:id="rId27"/>
    <p:sldId id="274" r:id="rId28"/>
    <p:sldId id="1724" r:id="rId29"/>
    <p:sldId id="172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C983EC3A-EEC1-3045-A95B-A4A06F23444E}">
          <p14:sldIdLst>
            <p14:sldId id="1719"/>
          </p14:sldIdLst>
        </p14:section>
        <p14:section name="01" id="{60CEC7DC-7EC1-1E44-B0A7-6EED508ED388}">
          <p14:sldIdLst>
            <p14:sldId id="263"/>
            <p14:sldId id="1726"/>
            <p14:sldId id="1698"/>
            <p14:sldId id="1699"/>
            <p14:sldId id="1700"/>
            <p14:sldId id="1691"/>
            <p14:sldId id="1677"/>
            <p14:sldId id="1692"/>
            <p14:sldId id="1694"/>
            <p14:sldId id="1695"/>
            <p14:sldId id="265"/>
          </p14:sldIdLst>
        </p14:section>
        <p14:section name="02" id="{7538880B-7781-3C4D-BF83-3BE73F375D7F}">
          <p14:sldIdLst>
            <p14:sldId id="1720"/>
            <p14:sldId id="288"/>
            <p14:sldId id="290"/>
            <p14:sldId id="1721"/>
            <p14:sldId id="270"/>
            <p14:sldId id="1722"/>
          </p14:sldIdLst>
        </p14:section>
        <p14:section name="03" id="{C189DAFF-3D00-7444-BE70-A27E915C5C09}">
          <p14:sldIdLst>
            <p14:sldId id="1723"/>
            <p14:sldId id="276"/>
            <p14:sldId id="277"/>
            <p14:sldId id="273"/>
            <p14:sldId id="275"/>
            <p14:sldId id="274"/>
            <p14:sldId id="1724"/>
          </p14:sldIdLst>
        </p14:section>
        <p14:section name="outro" id="{6198F652-4601-3843-84BB-C726B55262B1}">
          <p14:sldIdLst>
            <p14:sldId id="172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115C"/>
    <a:srgbClr val="0745A1"/>
    <a:srgbClr val="134B5E"/>
    <a:srgbClr val="343B93"/>
    <a:srgbClr val="7AFBC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8227"/>
    <p:restoredTop sz="96327"/>
  </p:normalViewPr>
  <p:slideViewPr>
    <p:cSldViewPr snapToGrid="0" snapToObjects="1">
      <p:cViewPr varScale="1">
        <p:scale>
          <a:sx n="165" d="100"/>
          <a:sy n="165" d="100"/>
        </p:scale>
        <p:origin x="240" y="6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 d="1"/>
        <a:sy n="1" d="1"/>
      </p:scale>
      <p:origin x="0" y="0"/>
    </p:cViewPr>
  </p:sorter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73746B-3B96-D54B-AE0C-3E81B0E5F8D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EA9AF06-4327-DF43-BE60-54EDB34259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5D67128-0ED3-F84C-AB75-26956BD6F773}" type="datetimeFigureOut">
              <a:rPr lang="en-US" smtClean="0"/>
              <a:t>5/26/21</a:t>
            </a:fld>
            <a:endParaRPr lang="en-US"/>
          </a:p>
        </p:txBody>
      </p:sp>
      <p:sp>
        <p:nvSpPr>
          <p:cNvPr id="4" name="Footer Placeholder 3">
            <a:extLst>
              <a:ext uri="{FF2B5EF4-FFF2-40B4-BE49-F238E27FC236}">
                <a16:creationId xmlns:a16="http://schemas.microsoft.com/office/drawing/2014/main" id="{F577DEE5-6FBE-9D4C-A474-E62CED5413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E60C005-6BFD-BE44-9D50-CBFB52F5C2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584DA3A-C8CF-DF4F-9DE4-89742789444F}" type="slidenum">
              <a:rPr lang="en-US" smtClean="0"/>
              <a:t>‹#›</a:t>
            </a:fld>
            <a:endParaRPr lang="en-US"/>
          </a:p>
        </p:txBody>
      </p:sp>
    </p:spTree>
    <p:extLst>
      <p:ext uri="{BB962C8B-B14F-4D97-AF65-F5344CB8AC3E}">
        <p14:creationId xmlns:p14="http://schemas.microsoft.com/office/powerpoint/2010/main" val="13515026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65F564-29A8-0243-B41B-CCCF740F82F1}" type="datetimeFigureOut">
              <a:rPr lang="en-US" smtClean="0"/>
              <a:t>5/26/21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0640C9-DFC2-0345-ADF3-C1176AC99B7C}" type="slidenum">
              <a:rPr lang="en-US" smtClean="0"/>
              <a:t>‹#›</a:t>
            </a:fld>
            <a:endParaRPr lang="en-US"/>
          </a:p>
        </p:txBody>
      </p:sp>
    </p:spTree>
    <p:extLst>
      <p:ext uri="{BB962C8B-B14F-4D97-AF65-F5344CB8AC3E}">
        <p14:creationId xmlns:p14="http://schemas.microsoft.com/office/powerpoint/2010/main" val="3894557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In this unit, you'll learn how Microsoft Graph fits into the larger Microsoft 365 platform. You'll then learn how to use Microsoft Graph in an ASP.NET MVC application to display events from the currently signed in user's calendar.</a:t>
            </a:r>
          </a:p>
          <a:p>
            <a:br>
              <a:rPr lang="en-US" sz="900" b="0" kern="1200" dirty="0">
                <a:solidFill>
                  <a:schemeClr val="tx1"/>
                </a:solidFill>
                <a:effectLst/>
                <a:latin typeface="Segoe UI Light" pitchFamily="34" charset="0"/>
                <a:ea typeface="+mn-ea"/>
                <a:cs typeface="+mn-cs"/>
              </a:rPr>
            </a:br>
            <a:endParaRPr lang="en-US" sz="900"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5/26/21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690049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5/26/21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655023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5/26/21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690049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AD contains two authentication and token endpoints. The v2 endpoint is the recommended endpoint for all applications that use Microsoft Graph should adopt. To understand why, it helps to understand what the benefits of it are over the v1 endpoint.</a:t>
            </a:r>
          </a:p>
          <a:p>
            <a:endParaRPr lang="en-US" dirty="0"/>
          </a:p>
          <a:p>
            <a:r>
              <a:rPr lang="en-US" dirty="0"/>
              <a:t>The Azure AD v1 endpoint only supports the Azure AD authentication. It doesn't support any other styles of authentication such as a Microsoft Account. What that meant is that if the user was logging in with a personal account or consumer account, also known as a Microsoft Account, and they wanted to access things like their OneDrive consumer account or </a:t>
            </a:r>
            <a:r>
              <a:rPr lang="en-US" dirty="0" err="1"/>
              <a:t>Outlook.com</a:t>
            </a:r>
            <a:r>
              <a:rPr lang="en-US" dirty="0"/>
              <a:t>, the developer of the application would have to write special authentication code to handle these types of accounts. This is a disadvantage of the v1 endpoint as it only supports work in school accounts (Azure AD accounts).</a:t>
            </a:r>
          </a:p>
          <a:p>
            <a:endParaRPr lang="en-US" dirty="0"/>
          </a:p>
          <a:p>
            <a:r>
              <a:rPr lang="en-US" dirty="0"/>
              <a:t>Another other challenge with the v1 endpoint is that it only supports static consent. Static consent means all single permissions that an application needs must be defined ahead of time and the user, on their first login, would be required to grant consent to the application for all permissions.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5/26/21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683952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Azure AD v2 endpoint addresses these two shortcomings with the v1 endpoint. First, it implements converged authentication that merges the Microsoft account and the work and school (Azure AD) account sign-in experiences together. Developers no longer need to direct users to specific sign-in experiences; all users are sent to the converged sign-in experience and rely on Microsoft identity to determine the type of account. This also enables developers to write the same code to access Microsoft Graph for things like reading, mail, and retrieving contacts.</a:t>
            </a:r>
          </a:p>
          <a:p>
            <a:endParaRPr lang="en-US" dirty="0"/>
          </a:p>
          <a:p>
            <a:r>
              <a:rPr lang="en-US" dirty="0"/>
              <a:t>Another benefit to the v2 endpoint is dynamic consent. Dynamic consent differs from static consent in that when a user signs in, the application requests the permissions it needs at that time. Microsoft identity will determine if the user has previously consented to the requested permissions. If one or more hasn't been consented to, the user is presented with the consent dialog for only those new permissions requests.</a:t>
            </a:r>
          </a:p>
          <a:p>
            <a:endParaRPr lang="en-US" dirty="0"/>
          </a:p>
          <a:p>
            <a:r>
              <a:rPr lang="en-US" dirty="0"/>
              <a:t>The v2 endpoint also supports the OpenID Connect standard of including an **id token** when requested at sign-in. This is an extension to the authentication protocol and once the user successfully signed in, will be returned in the sign-in request to the application. The ID token contains information about the current user, such as their email address and their name. While the v1 endpoint had some support for OpenID Connect, the v2 endpoint better conforms to the OpenID connect specification.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5/26/21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6083586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apps that need to be granted permissions to use other apps must be registered in Azure AD. App registration is done through the Azure AD admin center at **https://</a:t>
            </a:r>
            <a:r>
              <a:rPr lang="en-US" dirty="0" err="1"/>
              <a:t>aad.portal.azure.com</a:t>
            </a:r>
            <a:r>
              <a:rPr lang="en-US" dirty="0"/>
              <a:t>**. The Azure AD admin center doesn't require users have a paid Azure subscription to manage users and apps. A user must have access to read and edit users, groups, app, or manage the directory. The admin center unifies various app management portals previously available to developers and administrators under one site. From this portal, you can manage apps that were created to use the v1 and v2 Microsoft identity endpoints.</a:t>
            </a:r>
          </a:p>
          <a:p>
            <a:endParaRPr lang="en-US" dirty="0"/>
          </a:p>
          <a:p>
            <a:r>
              <a:rPr lang="en-US" dirty="0"/>
              <a:t>Custom applications can use one of the authentication libraries provided by Microsoft. Each of the two libraries is made available through various SDKs for each of the platforms and languages supported by Microsoft identity.</a:t>
            </a:r>
          </a:p>
          <a:p>
            <a:endParaRPr lang="en-US" dirty="0"/>
          </a:p>
          <a:p>
            <a:r>
              <a:rPr lang="en-US" dirty="0"/>
              <a:t>Apps that use the v2 endpoints can use the Microsoft Authentication Library (MSAL) SDKs. MSAL replaced the previous library, Azure AD Authentication Library (ADAL) that only works with the v1 endpoints.</a:t>
            </a:r>
          </a:p>
          <a:p>
            <a:endParaRPr lang="en-US" dirty="0"/>
          </a:p>
          <a:p>
            <a:r>
              <a:rPr lang="en-US" dirty="0"/>
              <a:t>For apps that are integrated with Microsoft Graph, Microsoft recommends developers use the Microsoft identity v2 endpoints, and therefore use the MSAL library.</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5/26/21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579946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we're using an ASP.NET MVC web application to </a:t>
            </a:r>
            <a:r>
              <a:rPr lang="en-US" dirty="0" err="1"/>
              <a:t>DEMOnstrate</a:t>
            </a:r>
            <a:r>
              <a:rPr lang="en-US" dirty="0"/>
              <a:t> how to request and display events from a user's calendar with Microsoft Graph. This scenario implements the OAuth 2.0 authorization code grant flow to obtain an access token from Azure AD. The access token is included in each request submitted to Microsoft Graph to authenticate the user and application.</a:t>
            </a:r>
          </a:p>
          <a:p>
            <a:endParaRPr lang="en-US" dirty="0"/>
          </a:p>
          <a:p>
            <a:r>
              <a:rPr lang="en-US" dirty="0"/>
              <a:t>The web app must authenticate with Azure AD when it requests the access token. As part of the access token request, the app must include its app ID, also known as the client ID, and a secret. The secret can be an x509 certificate or a string.</a:t>
            </a:r>
          </a:p>
          <a:p>
            <a:endParaRPr lang="en-US" dirty="0"/>
          </a:p>
          <a:p>
            <a:r>
              <a:rPr lang="en-US" dirty="0"/>
              <a:t>The web app must also tell Microsoft identity the address of the web app that Microsoft identity should redirect the user to on a successful login. This address is called the *redirect URI*. The redirect URI included in the login must match the address in the app registration.</a:t>
            </a:r>
          </a:p>
          <a:p>
            <a:endParaRPr lang="en-US" dirty="0"/>
          </a:p>
          <a:p>
            <a:r>
              <a:rPr lang="en-US" dirty="0"/>
              <a:t>The last step in the app registration process in the Azure AD admin center is to specify any permissions the app will need. This can include either delegated permissions or application permissions. Delegated permissions are those that the user grants the app to act on their behalf when they're signed into the app. Application permissions are used by the app when no interactive user session is present as in the case of a service app or daemon app. Permissions defined within the Azure AD admin center are static permissions, not dynamic permissions. Users are presented with these permissions when they sign in to the application the first time as part of the common consent previously discussed.</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5/26/21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6550235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how to customize and configure an ASP.NET MVC web application to request and integrate data obtained from Microsoft Graph.</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5/26/21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6900493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communication with Microsoft Graph is handled though the `</a:t>
            </a:r>
            <a:r>
              <a:rPr lang="en-US" dirty="0" err="1"/>
              <a:t>GraphServiceClient</a:t>
            </a:r>
            <a:r>
              <a:rPr lang="en-US" dirty="0"/>
              <a:t>`. The `</a:t>
            </a:r>
            <a:r>
              <a:rPr lang="en-US" dirty="0" err="1"/>
              <a:t>GraphServiceClient</a:t>
            </a:r>
            <a:r>
              <a:rPr lang="en-US" dirty="0"/>
              <a:t>` must be configured to include an access token in each request. Therefore, the first step is for the web application to obtain an access token once the user has signed-in. This can be done using following code that </a:t>
            </a:r>
            <a:r>
              <a:rPr lang="en-US" dirty="0" err="1"/>
              <a:t>DEMOnstrates</a:t>
            </a:r>
            <a:r>
              <a:rPr lang="en-US" dirty="0"/>
              <a:t> how to obtain an access token &lt;see slide&gt;</a:t>
            </a:r>
          </a:p>
          <a:p>
            <a:endParaRPr lang="en-US" dirty="0"/>
          </a:p>
          <a:p>
            <a:r>
              <a:rPr lang="en-US" dirty="0"/>
              <a:t>This method first starts by creating an instance of a confidential client that is defined in the OAuth 2 protocol specification. Confidential clients are those clients that can have an app ID and secret that won't be exposed to the user of the application. Another type, a public client, is used in mobile or desktop apps as the app secret would have to be distributed with the app's executable code to the user's mobile device or desktop.</a:t>
            </a:r>
          </a:p>
          <a:p>
            <a:endParaRPr lang="en-US" dirty="0"/>
          </a:p>
          <a:p>
            <a:r>
              <a:rPr lang="en-US" dirty="0"/>
              <a:t>The confidential client is created using the registered app ID, secret, and configured redirect URI the user should be sent to once they've successfully signed in with Microsoft identity.</a:t>
            </a:r>
          </a:p>
          <a:p>
            <a:endParaRPr lang="en-US" dirty="0"/>
          </a:p>
          <a:p>
            <a:r>
              <a:rPr lang="en-US" dirty="0"/>
              <a:t>Next, the code obtains a reference to the current user and attempts to retrieve a previously obtained access token from the token store using the `</a:t>
            </a:r>
            <a:r>
              <a:rPr lang="en-US" dirty="0" err="1"/>
              <a:t>AcquireTokenSilent</a:t>
            </a:r>
            <a:r>
              <a:rPr lang="en-US" dirty="0"/>
              <a:t>()` method. If the `</a:t>
            </a:r>
            <a:r>
              <a:rPr lang="en-US" dirty="0" err="1"/>
              <a:t>AcquireTokenSilent</a:t>
            </a:r>
            <a:r>
              <a:rPr lang="en-US" dirty="0"/>
              <a:t>()` method fails, the user should be presented with an interactive login.</a:t>
            </a:r>
          </a:p>
          <a:p>
            <a:endParaRPr lang="en-US" dirty="0"/>
          </a:p>
          <a:p>
            <a:r>
              <a:rPr lang="en-US" dirty="0"/>
              <a:t>Now that the application has an access token, it can move onto the next step and create an instance of the `</a:t>
            </a:r>
            <a:r>
              <a:rPr lang="en-US" dirty="0" err="1"/>
              <a:t>GraphServiceClient</a:t>
            </a:r>
            <a:r>
              <a:rPr lang="en-US" dirty="0"/>
              <a: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5/26/21 6:04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6705096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application has an access token for Microsoft Graph, create a new instance of the `</a:t>
            </a:r>
            <a:r>
              <a:rPr lang="en-US" dirty="0" err="1"/>
              <a:t>GraphServiceClient</a:t>
            </a:r>
            <a:r>
              <a:rPr lang="en-US" dirty="0"/>
              <a:t>` and configure it to include the access token in each request submitted to Microsoft Graph as shown in the following code &lt;see slide&gt;</a:t>
            </a:r>
          </a:p>
          <a:p>
            <a:endParaRPr lang="en-US" dirty="0"/>
          </a:p>
          <a:p>
            <a:r>
              <a:rPr lang="en-US" dirty="0"/>
              <a:t>The constructor of the `</a:t>
            </a:r>
            <a:r>
              <a:rPr lang="en-US" dirty="0" err="1"/>
              <a:t>GraphServiceClient</a:t>
            </a:r>
            <a:r>
              <a:rPr lang="en-US" dirty="0"/>
              <a:t>` expects an authentication provider as a single parameter. In this method, we're creating an instance of the `</a:t>
            </a:r>
            <a:r>
              <a:rPr lang="en-US" dirty="0" err="1"/>
              <a:t>DelegateAuthenticationProvider</a:t>
            </a:r>
            <a:r>
              <a:rPr lang="en-US" dirty="0"/>
              <a:t>` that is configured to obtain an access token when a new HTTP request is submitted. Once it obtains the access token, it modifies the HTTP request to include the HTTP **Authorization** header with the value of the access token.</a:t>
            </a:r>
          </a:p>
          <a:p>
            <a:endParaRPr lang="en-US" dirty="0"/>
          </a:p>
          <a:p>
            <a:r>
              <a:rPr lang="en-US" dirty="0"/>
              <a:t>Now, the access token will be added to each request to Microsoft Graph.</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5/26/21 6:04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411512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does the experience look like for our end user?</a:t>
            </a:r>
          </a:p>
          <a:p>
            <a:endParaRPr lang="en-US" dirty="0"/>
          </a:p>
          <a:p>
            <a:r>
              <a:rPr lang="en-US" dirty="0"/>
              <a:t>The user is first prompted to sign in and that's going to redirect them over to the Microsoft identity sign-in page. Once they sign in the first time using the web application, they wouldn't have yet granted this application permission to Microsoft Graph. The may request a new permission that the user hasn't yet to granted consent to.</a:t>
            </a:r>
          </a:p>
          <a:p>
            <a:endParaRPr lang="en-US" dirty="0"/>
          </a:p>
          <a:p>
            <a:r>
              <a:rPr lang="en-US" dirty="0"/>
              <a:t>In this case, the user is prompted to grant consent to the app. Finally, upon a successful sign-in, the user is redirected back to the ASP.NET MVC application what will show the user events from their calendar obtained using the Microsoft Graph .NET SDK.</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5/26/21 6:04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468585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Our Office 365 developer vision focuses on the</a:t>
            </a:r>
            <a:r>
              <a:rPr lang="en-US" baseline="0" dirty="0"/>
              <a:t> </a:t>
            </a:r>
            <a:r>
              <a:rPr lang="en-US" dirty="0"/>
              <a:t>Users’ experience and their data.</a:t>
            </a:r>
            <a:r>
              <a:rPr lang="en-US" baseline="0" dirty="0"/>
              <a:t> As a developer you can bring your applications into their user experience. With over 1.2+ billion users of Office worldwide, this is a huge opportunity to provide a window into your applications. As well as being able to connect into their data and add intelligence to your applications. There are currently 850 million events created a month and a total of 470Pb+ of data stored in the service that can add value to for our Users’.</a:t>
            </a:r>
            <a:endParaRPr lang="en-US" dirty="0"/>
          </a:p>
          <a:p>
            <a:endParaRPr lang="en-US" dirty="0"/>
          </a:p>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5/26/21</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8099692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an overview of the application.</a:t>
            </a:r>
          </a:p>
          <a:p>
            <a:endParaRPr lang="en-US" dirty="0"/>
          </a:p>
          <a:p>
            <a:r>
              <a:rPr lang="en-US" dirty="0"/>
              <a:t>The user first indicates they want to sign in to the web application. The web app redirects them over to the Microsoft identity sign-in page. Once the user authenticates with Microsoft identity, and goes through the consent experience previously covered, is then redirected back to the ASP.NET MVC web app.</a:t>
            </a:r>
          </a:p>
          <a:p>
            <a:endParaRPr lang="en-US" dirty="0"/>
          </a:p>
          <a:p>
            <a:r>
              <a:rPr lang="en-US" dirty="0"/>
              <a:t>The redirect includes an *authorization code*. The authorization code is given to the web app that will use that code to request an access token from Microsoft identity. This request happens server side and is done using the `</a:t>
            </a:r>
            <a:r>
              <a:rPr lang="en-US" dirty="0" err="1"/>
              <a:t>ConfidentialClient</a:t>
            </a:r>
            <a:r>
              <a:rPr lang="en-US" dirty="0"/>
              <a:t>` previously discussed. Once the web app has the access token, it can then make a call to Microsoft Graph to fetch all my calendar items using the .NET SDK.</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5/26/21 6:04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5708045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proceeding to the next unit, let's explore how the OAuth v2 authorization code grant flow works once it obtains the access token? The above diagram is an overview of the entire process from the ASP.NET MVC application on the left, the two Microsoft identity v2 endpoints for authorization and token acquisition, and ultimately Microsoft Graph on the right.</a:t>
            </a:r>
          </a:p>
          <a:p>
            <a:endParaRPr lang="en-US" dirty="0"/>
          </a:p>
          <a:p>
            <a:r>
              <a:rPr lang="en-US" dirty="0"/>
              <a:t>Once the access token is acquired, your application is going to call Microsoft Graph without having to go through the steps to obtain the access token again. Instead, the web application caches the access token locally and it keeps using it until at some point in the future where that token expires.</a:t>
            </a:r>
          </a:p>
          <a:p>
            <a:endParaRPr lang="en-US" dirty="0"/>
          </a:p>
          <a:p>
            <a:r>
              <a:rPr lang="en-US" dirty="0"/>
              <a:t>In this case, a *refresh token* is used to obtain a new access token without requiring the user to sign in again. This is one of the advantages to using the MSAL library because while its important to understand what is happening, the MSAL library handles this token caching and, when necessary, refreshing the token for you.</a:t>
            </a:r>
          </a:p>
          <a:p>
            <a:endParaRPr lang="en-US" dirty="0"/>
          </a:p>
          <a:p>
            <a:r>
              <a:rPr lang="en-US" dirty="0"/>
              <a:t>Your code follows a simple pattern to acquire a token silently. If that fails, your application will then guide the user through acquiring the interactively. Silently acquiring the token means that MSAL first tries to retrieve the token from cache or by using a refresh token if the token has expired.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5/26/21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9411686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5/26/21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655023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Graph is the gateway to your data in the Microsoft Cloud as you can see from the list of resources, services and entities at the bottom of the slide, there are a lot of things we can take advantage of in the Microsoft 365 platform. We can work with mail, calendar, contacts, tasks in addition to content inside of SharePoint sites and lists, files inside of OneDrive, interact with Microsoft Teams and many more things we can take advantage of.</a:t>
            </a:r>
          </a:p>
          <a:p>
            <a:endParaRPr lang="en-US" dirty="0"/>
          </a:p>
          <a:p>
            <a:r>
              <a:rPr lang="en-US" dirty="0"/>
              <a:t>Each of these services typically has it’s own API that we can leverage to read and write to these different services. However it can be challenging and cumbersome to work with these different services as each has implemented their own endpoint, permission model, syntax for performing some operations like searching and other subtleties. Each endpoint is also secured with Azure AD which means that developers will need to authenticate with Azure AD and obtain an OAuth access token for each service they want to work with.</a:t>
            </a:r>
          </a:p>
          <a:p>
            <a:endParaRPr lang="en-US" dirty="0"/>
          </a:p>
          <a:p>
            <a:r>
              <a:rPr lang="en-US" dirty="0"/>
              <a:t>The Microsoft Graph addresses many of these challenges by acting as a proxy to a lot of these different services. It encompasses data residing in Office 365 such as mail, calendar, contacts and OneDrive as well as many others. In addition, it also provides access to Windows 10 and Enterprise Mobility + Security under a single endpoint. This endpoint, https://</a:t>
            </a:r>
            <a:r>
              <a:rPr lang="en-US" dirty="0" err="1"/>
              <a:t>graph.microsoft.com</a:t>
            </a:r>
            <a:r>
              <a:rPr lang="en-US" dirty="0"/>
              <a:t>, allows developers to create applications that will only have to authenticate once and obtain a single access token that can be used to retrieve data from multiple sources, greatly simplifying the development process.</a:t>
            </a:r>
          </a:p>
          <a:p>
            <a:endParaRPr lang="en-US" dirty="0"/>
          </a:p>
          <a:p>
            <a:r>
              <a:rPr lang="en-US" dirty="0"/>
              <a:t>Each service will sill have their individual permissions, or scopes, but all these permissions are defined in a single place under the Microsoft Graph endpoint, and it handles the underlying calls and permission requests to each of these different endpoints.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5/26/21 6:04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45181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previous slide stated, the Microsoft Graph is your gateway to all data in Microsoft 365. It is a single resource that proxies multiple Microsoft services. </a:t>
            </a:r>
          </a:p>
          <a:p>
            <a:endParaRPr lang="en-US" dirty="0"/>
          </a:p>
          <a:p>
            <a:r>
              <a:rPr lang="en-US" dirty="0"/>
              <a:t>Because the Microsoft Graph acts as a proxy endpoint to multiple endpoints for each Microsoft 365 service, it will simplify the process of obtaining OAuth access tokens that you must include with each request to one of these endpoints. Unlike the process of obtaining a different token for each endpoint, the Microsoft Graph enables you to obtain a single access token to submit requests that can retrieve data from all the services and endpoints the Microsoft Graph exposes.</a:t>
            </a:r>
          </a:p>
          <a:p>
            <a:endParaRPr lang="en-US" dirty="0"/>
          </a:p>
          <a:p>
            <a:r>
              <a:rPr lang="en-US" dirty="0"/>
              <a:t>One of the other challenges we used to have with these different services was determining the endpoint URL for each service as some were unique per user. To address this, Microsoft created a directory service that you could query to determine what the URL was for the different services. However, the Microsoft Graph greatly simplifies this for you with two special endpoints. The /me and /</a:t>
            </a:r>
            <a:r>
              <a:rPr lang="en-US" dirty="0" err="1"/>
              <a:t>myorganization</a:t>
            </a:r>
            <a:r>
              <a:rPr lang="en-US" dirty="0"/>
              <a:t> endpoints will take you to the root of your user entity or your organization in the Microsoft Graph.</a:t>
            </a:r>
          </a:p>
          <a:p>
            <a:endParaRPr lang="en-US" dirty="0"/>
          </a:p>
          <a:p>
            <a:r>
              <a:rPr lang="en-US" dirty="0"/>
              <a:t>This module will explain how you can easily find relationships between entities in the Microsoft Graph and traverse these objects to find related content. Using the /me and /</a:t>
            </a:r>
            <a:r>
              <a:rPr lang="en-US" dirty="0" err="1"/>
              <a:t>myorganization</a:t>
            </a:r>
            <a:r>
              <a:rPr lang="en-US" dirty="0"/>
              <a:t> endpoint in combination with the ability to traverse related entities, the Microsoft Graph makes it easy to access your data.</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5/26/21 6:04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020195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Developers can create all sorts of applications that will communicate with the Microsoft Graph. To support as many developers and platforms as possible, the Microsoft Graph has two options for developers to choose from when integrating the Microsoft Graph into their applications.</a:t>
            </a:r>
          </a:p>
          <a:p>
            <a:endParaRPr lang="en-US" dirty="0"/>
          </a:p>
          <a:p>
            <a:r>
              <a:rPr lang="en-US"/>
              <a:t>At its </a:t>
            </a:r>
            <a:r>
              <a:rPr lang="en-US" dirty="0"/>
              <a:t>core, the Microsoft Graph is a REST API. This means that developers can use any platform, any framework and any programming language they are most comfortable with. The only requirement is that they can issue common HTTP requests and process HTTP responses, which all recent platforms, frameworks and languages can do.</a:t>
            </a:r>
          </a:p>
          <a:p>
            <a:endParaRPr lang="en-US" dirty="0"/>
          </a:p>
          <a:p>
            <a:r>
              <a:rPr lang="en-US" dirty="0"/>
              <a:t>In addition, the Microsoft Graph also provides multiple native SDKs for developers who want to leverage a rich programming model within their applications. These SDKs are available for multiple platforms and simplify the process of interacting with the Microsoft Graph’s REST API, abstracting away the tasks of constructing, submitting and processing the REST requests and responses with the Microsoft Graph REST API.</a:t>
            </a:r>
          </a:p>
          <a:p>
            <a:endParaRPr lang="en-US" dirty="0"/>
          </a:p>
          <a:p>
            <a:r>
              <a:rPr lang="en-US" dirty="0"/>
              <a:t>You will likely find an existing SDK for the platform and language you are working on as you’ll find all the popular platforms covered, including .NET, iOS, Android, Java, </a:t>
            </a:r>
            <a:r>
              <a:rPr lang="en-US" dirty="0" err="1"/>
              <a:t>PhP</a:t>
            </a:r>
            <a:r>
              <a:rPr lang="en-US" dirty="0"/>
              <a:t>, Ruby, JavaScript and many more.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5/26/21 6:04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054051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Microsoft Graph supports two styles of authentication. One option supports users to authenticate using either an Azure AD account, also known as a Work &amp; School account, or a Microsoft Account. The former account is typically used to access content and resources within Office 365 and Microsoft 365. The latter account type, a Microsoft Account, is used to access consumer resources such as OneDrive Consumer, </a:t>
            </a:r>
            <a:r>
              <a:rPr lang="en-US" dirty="0" err="1"/>
              <a:t>Outlook.com</a:t>
            </a:r>
            <a:r>
              <a:rPr lang="en-US" dirty="0"/>
              <a:t> and other related services.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5/26/21 6:04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824094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What’s nice about the Microsoft Graph supporting both styles of authentication, is that the same API and endpoints can be used to create applications that will expose business data in Microsoft 365 or consumer data within Microsoft’s consumer services. This makes it easy for developers to learn a single API and have the ability to configure their application to support both business and consumer data that is driven strictly by the user and what type of account they login with.</a:t>
            </a: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5/26/21</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865448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Developers can use Microsoft Graph in many different types of applications. In this module, you'll add support for calling Microsoft Graph to display events from the currently signed in user's calendar in an ASP.NET MVC web application.</a:t>
            </a:r>
          </a:p>
          <a:p>
            <a:endParaRPr lang="en-US" dirty="0"/>
          </a:p>
          <a:p>
            <a:r>
              <a:rPr lang="en-US" dirty="0"/>
              <a:t>The first step is to create an ASP.NET MVC web application using the Visual Studio project creation wizard. Next, add, and configure the Microsoft Authentication Library (MSAL) for .NET and the OWIN middleware. This enables the web application to allow users to sign in and to obtain access tokens from Azure AD to use when submitting requests to Microsoft Graph. These two libraries will require you to install a few libraries into your project. The libraries are available as NuGet packages.</a:t>
            </a:r>
          </a:p>
          <a:p>
            <a:endParaRPr lang="en-US" dirty="0"/>
          </a:p>
          <a:p>
            <a:r>
              <a:rPr lang="en-US" dirty="0"/>
              <a:t>Next, ensure that your application is using SSL. When you register an application with Azure AD, you'll need to specify the redirect URL where users will be sent to after a successful sign-in. This URL must be configured to use HTTPS to work with an Azure AD application.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5/26/21 6:04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086532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At the time of this writing, the </a:t>
            </a:r>
            <a:r>
              <a:rPr lang="en-US" baseline="0" dirty="0" err="1"/>
              <a:t>Microsoft.Identity.Client</a:t>
            </a:r>
            <a:r>
              <a:rPr lang="en-US" baseline="0" dirty="0"/>
              <a:t> package is pre-release, make sure to include pre-release packages either using the checkbox in the GUI or including the –pre switch on the command line during preview. </a:t>
            </a:r>
          </a:p>
          <a:p>
            <a:endParaRPr lang="en-US" baseline="0" dirty="0"/>
          </a:p>
          <a:p>
            <a:r>
              <a:rPr lang="en-US" baseline="0" dirty="0"/>
              <a:t>Once the production bits are released, make sure to use the production version.</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5/26/21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47968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lt;blank&g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AD84F-4448-E244-BFB0-68B1AB3369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3EEA01-F3DD-1B46-91DF-147CA87DE2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273465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B66052CA-4558-7444-AA9D-350A0672B116}"/>
              </a:ext>
            </a:extLst>
          </p:cNvPr>
          <p:cNvPicPr>
            <a:picLocks noChangeAspect="1"/>
          </p:cNvPicPr>
          <p:nvPr userDrawn="1"/>
        </p:nvPicPr>
        <p:blipFill>
          <a:blip r:embed="rId2"/>
          <a:srcRect/>
          <a:stretch/>
        </p:blipFill>
        <p:spPr>
          <a:xfrm>
            <a:off x="-6294441" y="5354"/>
            <a:ext cx="12182481" cy="6852646"/>
          </a:xfrm>
          <a:prstGeom prst="rect">
            <a:avLst/>
          </a:prstGeom>
        </p:spPr>
      </p:pic>
      <p:sp>
        <p:nvSpPr>
          <p:cNvPr id="2" name="Title 1">
            <a:extLst>
              <a:ext uri="{FF2B5EF4-FFF2-40B4-BE49-F238E27FC236}">
                <a16:creationId xmlns:a16="http://schemas.microsoft.com/office/drawing/2014/main" id="{7F781EA7-3C82-BA49-9649-D5198392CCC2}"/>
              </a:ext>
            </a:extLst>
          </p:cNvPr>
          <p:cNvSpPr>
            <a:spLocks noGrp="1"/>
          </p:cNvSpPr>
          <p:nvPr>
            <p:ph type="title"/>
          </p:nvPr>
        </p:nvSpPr>
        <p:spPr>
          <a:xfrm>
            <a:off x="839788" y="728132"/>
            <a:ext cx="3932237" cy="1642757"/>
          </a:xfrm>
        </p:spPr>
        <p:txBody>
          <a:bodyPr anchor="b">
            <a:normAutofit/>
          </a:bodyPr>
          <a:lstStyle>
            <a:lvl1pPr>
              <a:defRPr sz="2750">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63B55D1-E076-3F48-B4D5-0772CFE489F0}"/>
              </a:ext>
            </a:extLst>
          </p:cNvPr>
          <p:cNvSpPr>
            <a:spLocks noGrp="1"/>
          </p:cNvSpPr>
          <p:nvPr>
            <p:ph idx="1"/>
          </p:nvPr>
        </p:nvSpPr>
        <p:spPr>
          <a:xfrm>
            <a:off x="6303962" y="292237"/>
            <a:ext cx="5602292" cy="6155880"/>
          </a:xfrm>
        </p:spPr>
        <p:txBody>
          <a:bodyPr/>
          <a:lstStyle>
            <a:lvl1pPr>
              <a:defRPr sz="2800">
                <a:solidFill>
                  <a:srgbClr val="3F115C"/>
                </a:solidFill>
              </a:defRPr>
            </a:lvl1pPr>
            <a:lvl2pPr>
              <a:defRPr sz="2400">
                <a:solidFill>
                  <a:srgbClr val="3F115C"/>
                </a:solidFill>
              </a:defRPr>
            </a:lvl2pPr>
            <a:lvl3pPr>
              <a:defRPr sz="2400">
                <a:solidFill>
                  <a:srgbClr val="3F115C"/>
                </a:solidFill>
              </a:defRPr>
            </a:lvl3pPr>
            <a:lvl4pPr>
              <a:defRPr sz="2400">
                <a:solidFill>
                  <a:srgbClr val="3F115C"/>
                </a:solidFill>
              </a:defRPr>
            </a:lvl4pPr>
            <a:lvl5pPr>
              <a:defRPr sz="2400">
                <a:solidFill>
                  <a:srgbClr val="3F115C"/>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044ACEC-DC2F-804F-A5F7-EE1D6479DCA9}"/>
              </a:ext>
            </a:extLst>
          </p:cNvPr>
          <p:cNvSpPr>
            <a:spLocks noGrp="1"/>
          </p:cNvSpPr>
          <p:nvPr>
            <p:ph type="body" sz="half" idx="2"/>
          </p:nvPr>
        </p:nvSpPr>
        <p:spPr>
          <a:xfrm>
            <a:off x="839788" y="2528198"/>
            <a:ext cx="3932237" cy="3340790"/>
          </a:xfrm>
        </p:spPr>
        <p:txBody>
          <a:bodyPr/>
          <a:lstStyle>
            <a:lvl1pPr marL="0" indent="0">
              <a:buNone/>
              <a:defRPr sz="2000">
                <a:solidFill>
                  <a:schemeClr val="bg1"/>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8" name="Picture 17">
            <a:extLst>
              <a:ext uri="{FF2B5EF4-FFF2-40B4-BE49-F238E27FC236}">
                <a16:creationId xmlns:a16="http://schemas.microsoft.com/office/drawing/2014/main" id="{73569163-AB09-6F4A-BB42-E2754891F453}"/>
              </a:ext>
            </a:extLst>
          </p:cNvPr>
          <p:cNvPicPr>
            <a:picLocks noChangeAspect="1"/>
          </p:cNvPicPr>
          <p:nvPr userDrawn="1"/>
        </p:nvPicPr>
        <p:blipFill>
          <a:blip r:embed="rId3"/>
          <a:stretch>
            <a:fillRect/>
          </a:stretch>
        </p:blipFill>
        <p:spPr>
          <a:xfrm>
            <a:off x="255833" y="6438940"/>
            <a:ext cx="704519" cy="152646"/>
          </a:xfrm>
          <a:prstGeom prst="rect">
            <a:avLst/>
          </a:prstGeom>
        </p:spPr>
      </p:pic>
      <p:pic>
        <p:nvPicPr>
          <p:cNvPr id="19" name="Picture 18">
            <a:extLst>
              <a:ext uri="{FF2B5EF4-FFF2-40B4-BE49-F238E27FC236}">
                <a16:creationId xmlns:a16="http://schemas.microsoft.com/office/drawing/2014/main" id="{A69CEFB0-A6E1-1846-A152-51152C5DF2C4}"/>
              </a:ext>
            </a:extLst>
          </p:cNvPr>
          <p:cNvPicPr>
            <a:picLocks noChangeAspect="1"/>
          </p:cNvPicPr>
          <p:nvPr userDrawn="1"/>
        </p:nvPicPr>
        <p:blipFill>
          <a:blip r:embed="rId4"/>
          <a:srcRect/>
          <a:stretch/>
        </p:blipFill>
        <p:spPr>
          <a:xfrm>
            <a:off x="255833" y="266414"/>
            <a:ext cx="824027" cy="204481"/>
          </a:xfrm>
          <a:prstGeom prst="rect">
            <a:avLst/>
          </a:prstGeom>
        </p:spPr>
      </p:pic>
      <p:pic>
        <p:nvPicPr>
          <p:cNvPr id="20" name="Picture 19">
            <a:extLst>
              <a:ext uri="{FF2B5EF4-FFF2-40B4-BE49-F238E27FC236}">
                <a16:creationId xmlns:a16="http://schemas.microsoft.com/office/drawing/2014/main" id="{FD027C8D-E85E-9F4E-82F6-B1BEF1E0996B}"/>
              </a:ext>
            </a:extLst>
          </p:cNvPr>
          <p:cNvPicPr>
            <a:picLocks noChangeAspect="1"/>
          </p:cNvPicPr>
          <p:nvPr userDrawn="1"/>
        </p:nvPicPr>
        <p:blipFill>
          <a:blip r:embed="rId5"/>
          <a:srcRect/>
          <a:stretch/>
        </p:blipFill>
        <p:spPr>
          <a:xfrm>
            <a:off x="4992604" y="5143495"/>
            <a:ext cx="624051" cy="313490"/>
          </a:xfrm>
          <a:prstGeom prst="rect">
            <a:avLst/>
          </a:prstGeom>
        </p:spPr>
      </p:pic>
      <p:pic>
        <p:nvPicPr>
          <p:cNvPr id="21" name="Picture 20">
            <a:extLst>
              <a:ext uri="{FF2B5EF4-FFF2-40B4-BE49-F238E27FC236}">
                <a16:creationId xmlns:a16="http://schemas.microsoft.com/office/drawing/2014/main" id="{E19BD395-EBBD-1347-9DCB-13B3DE6C59C5}"/>
              </a:ext>
            </a:extLst>
          </p:cNvPr>
          <p:cNvPicPr>
            <a:picLocks noChangeAspect="1"/>
          </p:cNvPicPr>
          <p:nvPr userDrawn="1"/>
        </p:nvPicPr>
        <p:blipFill>
          <a:blip r:embed="rId6"/>
          <a:srcRect/>
          <a:stretch/>
        </p:blipFill>
        <p:spPr>
          <a:xfrm>
            <a:off x="3737429" y="5456985"/>
            <a:ext cx="1988681" cy="1785020"/>
          </a:xfrm>
          <a:prstGeom prst="rect">
            <a:avLst/>
          </a:prstGeom>
        </p:spPr>
      </p:pic>
    </p:spTree>
    <p:extLst>
      <p:ext uri="{BB962C8B-B14F-4D97-AF65-F5344CB8AC3E}">
        <p14:creationId xmlns:p14="http://schemas.microsoft.com/office/powerpoint/2010/main" val="115103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3DAA9D0-26DD-8B4B-ADC5-00171DAD2A90}"/>
              </a:ext>
            </a:extLst>
          </p:cNvPr>
          <p:cNvPicPr>
            <a:picLocks noChangeAspect="1"/>
          </p:cNvPicPr>
          <p:nvPr userDrawn="1"/>
        </p:nvPicPr>
        <p:blipFill>
          <a:blip r:embed="rId2"/>
          <a:srcRect/>
          <a:stretch/>
        </p:blipFill>
        <p:spPr>
          <a:xfrm>
            <a:off x="-6294441" y="5354"/>
            <a:ext cx="12182481" cy="6852646"/>
          </a:xfrm>
          <a:prstGeom prst="rect">
            <a:avLst/>
          </a:prstGeom>
        </p:spPr>
      </p:pic>
      <p:sp>
        <p:nvSpPr>
          <p:cNvPr id="2" name="Title 1">
            <a:extLst>
              <a:ext uri="{FF2B5EF4-FFF2-40B4-BE49-F238E27FC236}">
                <a16:creationId xmlns:a16="http://schemas.microsoft.com/office/drawing/2014/main" id="{AB33F414-8725-A04A-B156-C018AA512E9B}"/>
              </a:ext>
            </a:extLst>
          </p:cNvPr>
          <p:cNvSpPr>
            <a:spLocks noGrp="1"/>
          </p:cNvSpPr>
          <p:nvPr>
            <p:ph type="title"/>
          </p:nvPr>
        </p:nvSpPr>
        <p:spPr>
          <a:xfrm>
            <a:off x="839788" y="694267"/>
            <a:ext cx="3932237" cy="1676623"/>
          </a:xfrm>
        </p:spPr>
        <p:txBody>
          <a:bodyPr anchor="b">
            <a:normAutofit/>
          </a:bodyPr>
          <a:lstStyle>
            <a:lvl1pPr>
              <a:defRPr sz="2750">
                <a:solidFill>
                  <a:schemeClr val="bg1"/>
                </a:solidFill>
                <a:latin typeface="+mj-lt"/>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BF11C14-B3EF-274E-AB10-D59904158F34}"/>
              </a:ext>
            </a:extLst>
          </p:cNvPr>
          <p:cNvSpPr>
            <a:spLocks noGrp="1"/>
          </p:cNvSpPr>
          <p:nvPr>
            <p:ph type="pic" idx="1"/>
          </p:nvPr>
        </p:nvSpPr>
        <p:spPr>
          <a:xfrm>
            <a:off x="6108618" y="987425"/>
            <a:ext cx="5246769"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59A5E12B-C009-1F43-886D-EAE809449176}"/>
              </a:ext>
            </a:extLst>
          </p:cNvPr>
          <p:cNvSpPr>
            <a:spLocks noGrp="1"/>
          </p:cNvSpPr>
          <p:nvPr>
            <p:ph type="body" sz="half" idx="2"/>
          </p:nvPr>
        </p:nvSpPr>
        <p:spPr>
          <a:xfrm>
            <a:off x="839788" y="2494334"/>
            <a:ext cx="3932237" cy="3374654"/>
          </a:xfrm>
        </p:spPr>
        <p:txBody>
          <a:bodyPr>
            <a:normAutofit/>
          </a:bodyPr>
          <a:lstStyle>
            <a:lvl1pPr marL="0" indent="0">
              <a:buNone/>
              <a:defRPr sz="2000">
                <a:solidFill>
                  <a:schemeClr val="bg1"/>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a:extLst>
              <a:ext uri="{FF2B5EF4-FFF2-40B4-BE49-F238E27FC236}">
                <a16:creationId xmlns:a16="http://schemas.microsoft.com/office/drawing/2014/main" id="{E45211A2-0D36-3644-8C0F-1E5C8C36CB76}"/>
              </a:ext>
            </a:extLst>
          </p:cNvPr>
          <p:cNvPicPr>
            <a:picLocks noChangeAspect="1"/>
          </p:cNvPicPr>
          <p:nvPr userDrawn="1"/>
        </p:nvPicPr>
        <p:blipFill>
          <a:blip r:embed="rId3"/>
          <a:stretch>
            <a:fillRect/>
          </a:stretch>
        </p:blipFill>
        <p:spPr>
          <a:xfrm>
            <a:off x="266949" y="6448117"/>
            <a:ext cx="704519" cy="152646"/>
          </a:xfrm>
          <a:prstGeom prst="rect">
            <a:avLst/>
          </a:prstGeom>
        </p:spPr>
      </p:pic>
      <p:pic>
        <p:nvPicPr>
          <p:cNvPr id="10" name="Picture 9">
            <a:extLst>
              <a:ext uri="{FF2B5EF4-FFF2-40B4-BE49-F238E27FC236}">
                <a16:creationId xmlns:a16="http://schemas.microsoft.com/office/drawing/2014/main" id="{96D32B5C-712B-1447-B110-513FBC90638A}"/>
              </a:ext>
            </a:extLst>
          </p:cNvPr>
          <p:cNvPicPr>
            <a:picLocks noChangeAspect="1"/>
          </p:cNvPicPr>
          <p:nvPr userDrawn="1"/>
        </p:nvPicPr>
        <p:blipFill>
          <a:blip r:embed="rId4"/>
          <a:srcRect/>
          <a:stretch/>
        </p:blipFill>
        <p:spPr>
          <a:xfrm>
            <a:off x="266949" y="257237"/>
            <a:ext cx="824027" cy="204481"/>
          </a:xfrm>
          <a:prstGeom prst="rect">
            <a:avLst/>
          </a:prstGeom>
        </p:spPr>
      </p:pic>
      <p:pic>
        <p:nvPicPr>
          <p:cNvPr id="11" name="Picture 10">
            <a:extLst>
              <a:ext uri="{FF2B5EF4-FFF2-40B4-BE49-F238E27FC236}">
                <a16:creationId xmlns:a16="http://schemas.microsoft.com/office/drawing/2014/main" id="{FFB83FDE-2990-FC4F-BB8C-DD846791CBB3}"/>
              </a:ext>
            </a:extLst>
          </p:cNvPr>
          <p:cNvPicPr>
            <a:picLocks noChangeAspect="1"/>
          </p:cNvPicPr>
          <p:nvPr userDrawn="1"/>
        </p:nvPicPr>
        <p:blipFill>
          <a:blip r:embed="rId5"/>
          <a:srcRect/>
          <a:stretch/>
        </p:blipFill>
        <p:spPr>
          <a:xfrm>
            <a:off x="4992604" y="5143495"/>
            <a:ext cx="624051" cy="313490"/>
          </a:xfrm>
          <a:prstGeom prst="rect">
            <a:avLst/>
          </a:prstGeom>
        </p:spPr>
      </p:pic>
      <p:pic>
        <p:nvPicPr>
          <p:cNvPr id="12" name="Picture 11">
            <a:extLst>
              <a:ext uri="{FF2B5EF4-FFF2-40B4-BE49-F238E27FC236}">
                <a16:creationId xmlns:a16="http://schemas.microsoft.com/office/drawing/2014/main" id="{AFFB1867-E565-0D49-A20E-0DFF1EFAC7CC}"/>
              </a:ext>
            </a:extLst>
          </p:cNvPr>
          <p:cNvPicPr>
            <a:picLocks noChangeAspect="1"/>
          </p:cNvPicPr>
          <p:nvPr userDrawn="1"/>
        </p:nvPicPr>
        <p:blipFill>
          <a:blip r:embed="rId6"/>
          <a:srcRect/>
          <a:stretch/>
        </p:blipFill>
        <p:spPr>
          <a:xfrm>
            <a:off x="3737429" y="5456985"/>
            <a:ext cx="1988681" cy="1785020"/>
          </a:xfrm>
          <a:prstGeom prst="rect">
            <a:avLst/>
          </a:prstGeom>
        </p:spPr>
      </p:pic>
    </p:spTree>
    <p:extLst>
      <p:ext uri="{BB962C8B-B14F-4D97-AF65-F5344CB8AC3E}">
        <p14:creationId xmlns:p14="http://schemas.microsoft.com/office/powerpoint/2010/main" val="3131297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sidebar">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3B55D1-E076-3F48-B4D5-0772CFE489F0}"/>
              </a:ext>
            </a:extLst>
          </p:cNvPr>
          <p:cNvSpPr>
            <a:spLocks noGrp="1"/>
          </p:cNvSpPr>
          <p:nvPr>
            <p:ph idx="1"/>
          </p:nvPr>
        </p:nvSpPr>
        <p:spPr>
          <a:xfrm>
            <a:off x="3688880" y="292237"/>
            <a:ext cx="8217374" cy="6155880"/>
          </a:xfrm>
        </p:spPr>
        <p:txBody>
          <a:bodyPr/>
          <a:lstStyle>
            <a:lvl1pPr>
              <a:defRPr sz="2800">
                <a:solidFill>
                  <a:srgbClr val="3F115C"/>
                </a:solidFill>
              </a:defRPr>
            </a:lvl1pPr>
            <a:lvl2pPr>
              <a:defRPr sz="2400">
                <a:solidFill>
                  <a:srgbClr val="3F115C"/>
                </a:solidFill>
              </a:defRPr>
            </a:lvl2pPr>
            <a:lvl3pPr>
              <a:defRPr sz="2400">
                <a:solidFill>
                  <a:srgbClr val="3F115C"/>
                </a:solidFill>
              </a:defRPr>
            </a:lvl3pPr>
            <a:lvl4pPr>
              <a:defRPr sz="2400">
                <a:solidFill>
                  <a:srgbClr val="3F115C"/>
                </a:solidFill>
              </a:defRPr>
            </a:lvl4pPr>
            <a:lvl5pPr>
              <a:defRPr sz="2400">
                <a:solidFill>
                  <a:srgbClr val="3F115C"/>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a:extLst>
              <a:ext uri="{FF2B5EF4-FFF2-40B4-BE49-F238E27FC236}">
                <a16:creationId xmlns:a16="http://schemas.microsoft.com/office/drawing/2014/main" id="{29B34027-82DE-FA4E-AE3B-21B037453168}"/>
              </a:ext>
            </a:extLst>
          </p:cNvPr>
          <p:cNvPicPr>
            <a:picLocks noChangeAspect="1"/>
          </p:cNvPicPr>
          <p:nvPr userDrawn="1"/>
        </p:nvPicPr>
        <p:blipFill rotWithShape="1">
          <a:blip r:embed="rId2"/>
          <a:srcRect l="66416" r="6576"/>
          <a:stretch/>
        </p:blipFill>
        <p:spPr>
          <a:xfrm>
            <a:off x="1487" y="5354"/>
            <a:ext cx="3290353" cy="6852646"/>
          </a:xfrm>
          <a:prstGeom prst="rect">
            <a:avLst/>
          </a:prstGeom>
        </p:spPr>
      </p:pic>
      <p:pic>
        <p:nvPicPr>
          <p:cNvPr id="11" name="Picture 10">
            <a:extLst>
              <a:ext uri="{FF2B5EF4-FFF2-40B4-BE49-F238E27FC236}">
                <a16:creationId xmlns:a16="http://schemas.microsoft.com/office/drawing/2014/main" id="{CD3B5F5D-86B5-C249-A339-3525DA5E710E}"/>
              </a:ext>
            </a:extLst>
          </p:cNvPr>
          <p:cNvPicPr>
            <a:picLocks noChangeAspect="1"/>
          </p:cNvPicPr>
          <p:nvPr userDrawn="1"/>
        </p:nvPicPr>
        <p:blipFill>
          <a:blip r:embed="rId3"/>
          <a:stretch>
            <a:fillRect/>
          </a:stretch>
        </p:blipFill>
        <p:spPr>
          <a:xfrm>
            <a:off x="282617" y="6445440"/>
            <a:ext cx="704519" cy="152646"/>
          </a:xfrm>
          <a:prstGeom prst="rect">
            <a:avLst/>
          </a:prstGeom>
        </p:spPr>
      </p:pic>
      <p:pic>
        <p:nvPicPr>
          <p:cNvPr id="12" name="Picture 11">
            <a:extLst>
              <a:ext uri="{FF2B5EF4-FFF2-40B4-BE49-F238E27FC236}">
                <a16:creationId xmlns:a16="http://schemas.microsoft.com/office/drawing/2014/main" id="{D5E738F4-227B-8C4F-AD18-C211FA825020}"/>
              </a:ext>
            </a:extLst>
          </p:cNvPr>
          <p:cNvPicPr>
            <a:picLocks noChangeAspect="1"/>
          </p:cNvPicPr>
          <p:nvPr userDrawn="1"/>
        </p:nvPicPr>
        <p:blipFill>
          <a:blip r:embed="rId4"/>
          <a:srcRect/>
          <a:stretch/>
        </p:blipFill>
        <p:spPr>
          <a:xfrm>
            <a:off x="282617" y="259914"/>
            <a:ext cx="824027" cy="204481"/>
          </a:xfrm>
          <a:prstGeom prst="rect">
            <a:avLst/>
          </a:prstGeom>
        </p:spPr>
      </p:pic>
      <p:pic>
        <p:nvPicPr>
          <p:cNvPr id="13" name="Picture 12">
            <a:extLst>
              <a:ext uri="{FF2B5EF4-FFF2-40B4-BE49-F238E27FC236}">
                <a16:creationId xmlns:a16="http://schemas.microsoft.com/office/drawing/2014/main" id="{E8373E63-1095-4A41-9257-99451F4DA5AA}"/>
              </a:ext>
            </a:extLst>
          </p:cNvPr>
          <p:cNvPicPr>
            <a:picLocks noChangeAspect="1"/>
          </p:cNvPicPr>
          <p:nvPr userDrawn="1"/>
        </p:nvPicPr>
        <p:blipFill>
          <a:blip r:embed="rId5"/>
          <a:srcRect/>
          <a:stretch/>
        </p:blipFill>
        <p:spPr>
          <a:xfrm>
            <a:off x="2465670" y="5389665"/>
            <a:ext cx="645523" cy="324277"/>
          </a:xfrm>
          <a:prstGeom prst="rect">
            <a:avLst/>
          </a:prstGeom>
        </p:spPr>
      </p:pic>
      <p:pic>
        <p:nvPicPr>
          <p:cNvPr id="14" name="Picture 13">
            <a:extLst>
              <a:ext uri="{FF2B5EF4-FFF2-40B4-BE49-F238E27FC236}">
                <a16:creationId xmlns:a16="http://schemas.microsoft.com/office/drawing/2014/main" id="{A5C440AB-3072-B147-8808-F17A615A7B4E}"/>
              </a:ext>
            </a:extLst>
          </p:cNvPr>
          <p:cNvPicPr>
            <a:picLocks noChangeAspect="1"/>
          </p:cNvPicPr>
          <p:nvPr userDrawn="1"/>
        </p:nvPicPr>
        <p:blipFill>
          <a:blip r:embed="rId6"/>
          <a:srcRect/>
          <a:stretch/>
        </p:blipFill>
        <p:spPr>
          <a:xfrm>
            <a:off x="1458640" y="5713942"/>
            <a:ext cx="1591220" cy="1428263"/>
          </a:xfrm>
          <a:prstGeom prst="rect">
            <a:avLst/>
          </a:prstGeom>
        </p:spPr>
      </p:pic>
    </p:spTree>
    <p:extLst>
      <p:ext uri="{BB962C8B-B14F-4D97-AF65-F5344CB8AC3E}">
        <p14:creationId xmlns:p14="http://schemas.microsoft.com/office/powerpoint/2010/main" val="1548633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Marker">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3B55D1-E076-3F48-B4D5-0772CFE489F0}"/>
              </a:ext>
            </a:extLst>
          </p:cNvPr>
          <p:cNvSpPr>
            <a:spLocks noGrp="1"/>
          </p:cNvSpPr>
          <p:nvPr>
            <p:ph idx="1"/>
          </p:nvPr>
        </p:nvSpPr>
        <p:spPr>
          <a:xfrm>
            <a:off x="3688880" y="2751513"/>
            <a:ext cx="8217374" cy="3696604"/>
          </a:xfrm>
        </p:spPr>
        <p:txBody>
          <a:bodyPr>
            <a:normAutofit/>
          </a:bodyPr>
          <a:lstStyle>
            <a:lvl1pPr marL="0" indent="0">
              <a:buNone/>
              <a:defRPr sz="5400">
                <a:solidFill>
                  <a:srgbClr val="3F115C"/>
                </a:solidFill>
              </a:defRPr>
            </a:lvl1pPr>
            <a:lvl2pPr marL="457200" indent="0">
              <a:buNone/>
              <a:defRPr sz="3200"/>
            </a:lvl2pPr>
            <a:lvl3pPr marL="914400" indent="0">
              <a:buNone/>
              <a:defRPr sz="3200"/>
            </a:lvl3pPr>
            <a:lvl4pPr marL="1371600" indent="0">
              <a:buNone/>
              <a:defRPr sz="3200"/>
            </a:lvl4pPr>
            <a:lvl5pPr marL="1828800" indent="0">
              <a:buNone/>
              <a:defRPr sz="3200"/>
            </a:lvl5pPr>
            <a:lvl6pPr>
              <a:defRPr sz="2000"/>
            </a:lvl6pPr>
            <a:lvl7pPr>
              <a:defRPr sz="2000"/>
            </a:lvl7pPr>
            <a:lvl8pPr>
              <a:defRPr sz="2000"/>
            </a:lvl8pPr>
            <a:lvl9pPr>
              <a:defRPr sz="2000"/>
            </a:lvl9pPr>
          </a:lstStyle>
          <a:p>
            <a:pPr lvl="0"/>
            <a:r>
              <a:rPr lang="en-US"/>
              <a:t>Click to edit Master text styles</a:t>
            </a:r>
          </a:p>
        </p:txBody>
      </p:sp>
      <p:pic>
        <p:nvPicPr>
          <p:cNvPr id="10" name="Picture 9">
            <a:extLst>
              <a:ext uri="{FF2B5EF4-FFF2-40B4-BE49-F238E27FC236}">
                <a16:creationId xmlns:a16="http://schemas.microsoft.com/office/drawing/2014/main" id="{29B34027-82DE-FA4E-AE3B-21B037453168}"/>
              </a:ext>
            </a:extLst>
          </p:cNvPr>
          <p:cNvPicPr>
            <a:picLocks noChangeAspect="1"/>
          </p:cNvPicPr>
          <p:nvPr userDrawn="1"/>
        </p:nvPicPr>
        <p:blipFill rotWithShape="1">
          <a:blip r:embed="rId2"/>
          <a:srcRect l="66416" r="6576"/>
          <a:stretch/>
        </p:blipFill>
        <p:spPr>
          <a:xfrm>
            <a:off x="1487" y="5354"/>
            <a:ext cx="3290353" cy="6852646"/>
          </a:xfrm>
          <a:prstGeom prst="rect">
            <a:avLst/>
          </a:prstGeom>
        </p:spPr>
      </p:pic>
      <p:pic>
        <p:nvPicPr>
          <p:cNvPr id="11" name="Picture 10">
            <a:extLst>
              <a:ext uri="{FF2B5EF4-FFF2-40B4-BE49-F238E27FC236}">
                <a16:creationId xmlns:a16="http://schemas.microsoft.com/office/drawing/2014/main" id="{CD3B5F5D-86B5-C249-A339-3525DA5E710E}"/>
              </a:ext>
            </a:extLst>
          </p:cNvPr>
          <p:cNvPicPr>
            <a:picLocks noChangeAspect="1"/>
          </p:cNvPicPr>
          <p:nvPr userDrawn="1"/>
        </p:nvPicPr>
        <p:blipFill>
          <a:blip r:embed="rId3"/>
          <a:stretch>
            <a:fillRect/>
          </a:stretch>
        </p:blipFill>
        <p:spPr>
          <a:xfrm>
            <a:off x="282617" y="6445440"/>
            <a:ext cx="704519" cy="152646"/>
          </a:xfrm>
          <a:prstGeom prst="rect">
            <a:avLst/>
          </a:prstGeom>
        </p:spPr>
      </p:pic>
      <p:pic>
        <p:nvPicPr>
          <p:cNvPr id="12" name="Picture 11">
            <a:extLst>
              <a:ext uri="{FF2B5EF4-FFF2-40B4-BE49-F238E27FC236}">
                <a16:creationId xmlns:a16="http://schemas.microsoft.com/office/drawing/2014/main" id="{D5E738F4-227B-8C4F-AD18-C211FA825020}"/>
              </a:ext>
            </a:extLst>
          </p:cNvPr>
          <p:cNvPicPr>
            <a:picLocks noChangeAspect="1"/>
          </p:cNvPicPr>
          <p:nvPr userDrawn="1"/>
        </p:nvPicPr>
        <p:blipFill>
          <a:blip r:embed="rId4"/>
          <a:srcRect/>
          <a:stretch/>
        </p:blipFill>
        <p:spPr>
          <a:xfrm>
            <a:off x="282617" y="259914"/>
            <a:ext cx="824027" cy="204481"/>
          </a:xfrm>
          <a:prstGeom prst="rect">
            <a:avLst/>
          </a:prstGeom>
        </p:spPr>
      </p:pic>
      <p:pic>
        <p:nvPicPr>
          <p:cNvPr id="13" name="Picture 12">
            <a:extLst>
              <a:ext uri="{FF2B5EF4-FFF2-40B4-BE49-F238E27FC236}">
                <a16:creationId xmlns:a16="http://schemas.microsoft.com/office/drawing/2014/main" id="{E8373E63-1095-4A41-9257-99451F4DA5AA}"/>
              </a:ext>
            </a:extLst>
          </p:cNvPr>
          <p:cNvPicPr>
            <a:picLocks noChangeAspect="1"/>
          </p:cNvPicPr>
          <p:nvPr userDrawn="1"/>
        </p:nvPicPr>
        <p:blipFill>
          <a:blip r:embed="rId5"/>
          <a:srcRect/>
          <a:stretch/>
        </p:blipFill>
        <p:spPr>
          <a:xfrm>
            <a:off x="2465670" y="5389665"/>
            <a:ext cx="645523" cy="324277"/>
          </a:xfrm>
          <a:prstGeom prst="rect">
            <a:avLst/>
          </a:prstGeom>
        </p:spPr>
      </p:pic>
      <p:pic>
        <p:nvPicPr>
          <p:cNvPr id="14" name="Picture 13">
            <a:extLst>
              <a:ext uri="{FF2B5EF4-FFF2-40B4-BE49-F238E27FC236}">
                <a16:creationId xmlns:a16="http://schemas.microsoft.com/office/drawing/2014/main" id="{A5C440AB-3072-B147-8808-F17A615A7B4E}"/>
              </a:ext>
            </a:extLst>
          </p:cNvPr>
          <p:cNvPicPr>
            <a:picLocks noChangeAspect="1"/>
          </p:cNvPicPr>
          <p:nvPr userDrawn="1"/>
        </p:nvPicPr>
        <p:blipFill>
          <a:blip r:embed="rId6"/>
          <a:srcRect/>
          <a:stretch/>
        </p:blipFill>
        <p:spPr>
          <a:xfrm>
            <a:off x="1458640" y="5713942"/>
            <a:ext cx="1591220" cy="1428263"/>
          </a:xfrm>
          <a:prstGeom prst="rect">
            <a:avLst/>
          </a:prstGeom>
        </p:spPr>
      </p:pic>
    </p:spTree>
    <p:extLst>
      <p:ext uri="{BB962C8B-B14F-4D97-AF65-F5344CB8AC3E}">
        <p14:creationId xmlns:p14="http://schemas.microsoft.com/office/powerpoint/2010/main" val="423479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98476-0142-634A-8363-0CCE54811ECD}"/>
              </a:ext>
            </a:extLst>
          </p:cNvPr>
          <p:cNvSpPr>
            <a:spLocks noGrp="1"/>
          </p:cNvSpPr>
          <p:nvPr>
            <p:ph type="title"/>
          </p:nvPr>
        </p:nvSpPr>
        <p:spPr>
          <a:xfrm>
            <a:off x="831850" y="1709738"/>
            <a:ext cx="10515600" cy="2852737"/>
          </a:xfrm>
        </p:spPr>
        <p:txBody>
          <a:bodyPr anchor="b">
            <a:normAutofit/>
          </a:bodyPr>
          <a:lstStyle>
            <a:lvl1pPr>
              <a:defRPr sz="5400">
                <a:solidFill>
                  <a:srgbClr val="3F115C"/>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711EBA-F90C-1646-8483-779BB4EE7A60}"/>
              </a:ext>
            </a:extLst>
          </p:cNvPr>
          <p:cNvSpPr>
            <a:spLocks noGrp="1"/>
          </p:cNvSpPr>
          <p:nvPr>
            <p:ph type="body" idx="1"/>
          </p:nvPr>
        </p:nvSpPr>
        <p:spPr>
          <a:xfrm>
            <a:off x="831850" y="4589463"/>
            <a:ext cx="10515600" cy="1500187"/>
          </a:xfrm>
        </p:spPr>
        <p:txBody>
          <a:bodyPr>
            <a:normAutofit/>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20" name="Picture 19">
            <a:extLst>
              <a:ext uri="{FF2B5EF4-FFF2-40B4-BE49-F238E27FC236}">
                <a16:creationId xmlns:a16="http://schemas.microsoft.com/office/drawing/2014/main" id="{396F7528-FC54-8442-91C4-A6405EC5A4BD}"/>
              </a:ext>
            </a:extLst>
          </p:cNvPr>
          <p:cNvPicPr>
            <a:picLocks noChangeAspect="1"/>
          </p:cNvPicPr>
          <p:nvPr userDrawn="1"/>
        </p:nvPicPr>
        <p:blipFill>
          <a:blip r:embed="rId2"/>
          <a:srcRect t="45029" b="45029"/>
          <a:stretch/>
        </p:blipFill>
        <p:spPr>
          <a:xfrm>
            <a:off x="0" y="6173449"/>
            <a:ext cx="12192000" cy="681874"/>
          </a:xfrm>
          <a:prstGeom prst="rect">
            <a:avLst/>
          </a:prstGeom>
        </p:spPr>
      </p:pic>
      <p:pic>
        <p:nvPicPr>
          <p:cNvPr id="22" name="Picture 21">
            <a:extLst>
              <a:ext uri="{FF2B5EF4-FFF2-40B4-BE49-F238E27FC236}">
                <a16:creationId xmlns:a16="http://schemas.microsoft.com/office/drawing/2014/main" id="{4265610D-277F-9E40-BE38-7210840C5615}"/>
              </a:ext>
            </a:extLst>
          </p:cNvPr>
          <p:cNvPicPr>
            <a:picLocks noChangeAspect="1"/>
          </p:cNvPicPr>
          <p:nvPr userDrawn="1"/>
        </p:nvPicPr>
        <p:blipFill>
          <a:blip r:embed="rId3"/>
          <a:stretch>
            <a:fillRect/>
          </a:stretch>
        </p:blipFill>
        <p:spPr>
          <a:xfrm>
            <a:off x="11209359" y="6457072"/>
            <a:ext cx="650833" cy="141014"/>
          </a:xfrm>
          <a:prstGeom prst="rect">
            <a:avLst/>
          </a:prstGeom>
        </p:spPr>
      </p:pic>
      <p:pic>
        <p:nvPicPr>
          <p:cNvPr id="23" name="Picture 22">
            <a:extLst>
              <a:ext uri="{FF2B5EF4-FFF2-40B4-BE49-F238E27FC236}">
                <a16:creationId xmlns:a16="http://schemas.microsoft.com/office/drawing/2014/main" id="{0A488D09-4DF2-E145-82D1-82432102131E}"/>
              </a:ext>
            </a:extLst>
          </p:cNvPr>
          <p:cNvPicPr>
            <a:picLocks noChangeAspect="1"/>
          </p:cNvPicPr>
          <p:nvPr userDrawn="1"/>
        </p:nvPicPr>
        <p:blipFill>
          <a:blip r:embed="rId4"/>
          <a:srcRect/>
          <a:stretch/>
        </p:blipFill>
        <p:spPr>
          <a:xfrm>
            <a:off x="9239130" y="6235419"/>
            <a:ext cx="864701" cy="776147"/>
          </a:xfrm>
          <a:prstGeom prst="rect">
            <a:avLst/>
          </a:prstGeom>
        </p:spPr>
      </p:pic>
      <p:pic>
        <p:nvPicPr>
          <p:cNvPr id="24" name="Picture 23">
            <a:extLst>
              <a:ext uri="{FF2B5EF4-FFF2-40B4-BE49-F238E27FC236}">
                <a16:creationId xmlns:a16="http://schemas.microsoft.com/office/drawing/2014/main" id="{29158FC3-418A-2F4F-8BE7-A6F3C8A61F9A}"/>
              </a:ext>
            </a:extLst>
          </p:cNvPr>
          <p:cNvPicPr>
            <a:picLocks noChangeAspect="1"/>
          </p:cNvPicPr>
          <p:nvPr userDrawn="1"/>
        </p:nvPicPr>
        <p:blipFill>
          <a:blip r:embed="rId5"/>
          <a:srcRect/>
          <a:stretch/>
        </p:blipFill>
        <p:spPr>
          <a:xfrm>
            <a:off x="10187540" y="6448643"/>
            <a:ext cx="402368" cy="202129"/>
          </a:xfrm>
          <a:prstGeom prst="rect">
            <a:avLst/>
          </a:prstGeom>
        </p:spPr>
      </p:pic>
      <p:pic>
        <p:nvPicPr>
          <p:cNvPr id="9" name="Picture 8">
            <a:extLst>
              <a:ext uri="{FF2B5EF4-FFF2-40B4-BE49-F238E27FC236}">
                <a16:creationId xmlns:a16="http://schemas.microsoft.com/office/drawing/2014/main" id="{18546414-7D8B-A741-84E1-55568E29722B}"/>
              </a:ext>
            </a:extLst>
          </p:cNvPr>
          <p:cNvPicPr>
            <a:picLocks noChangeAspect="1"/>
          </p:cNvPicPr>
          <p:nvPr userDrawn="1"/>
        </p:nvPicPr>
        <p:blipFill>
          <a:blip r:embed="rId6"/>
          <a:srcRect/>
          <a:stretch/>
        </p:blipFill>
        <p:spPr>
          <a:xfrm>
            <a:off x="331808" y="6442710"/>
            <a:ext cx="824027" cy="204481"/>
          </a:xfrm>
          <a:prstGeom prst="rect">
            <a:avLst/>
          </a:prstGeom>
        </p:spPr>
      </p:pic>
    </p:spTree>
    <p:extLst>
      <p:ext uri="{BB962C8B-B14F-4D97-AF65-F5344CB8AC3E}">
        <p14:creationId xmlns:p14="http://schemas.microsoft.com/office/powerpoint/2010/main" val="1386996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Picture Compare 3">
    <p:spTree>
      <p:nvGrpSpPr>
        <p:cNvPr id="1" name=""/>
        <p:cNvGrpSpPr/>
        <p:nvPr/>
      </p:nvGrpSpPr>
      <p:grpSpPr>
        <a:xfrm>
          <a:off x="0" y="0"/>
          <a:ext cx="0" cy="0"/>
          <a:chOff x="0" y="0"/>
          <a:chExt cx="0" cy="0"/>
        </a:xfrm>
      </p:grpSpPr>
      <p:sp>
        <p:nvSpPr>
          <p:cNvPr id="3" name="Rectangle 2"/>
          <p:cNvSpPr/>
          <p:nvPr userDrawn="1"/>
        </p:nvSpPr>
        <p:spPr bwMode="auto">
          <a:xfrm>
            <a:off x="455992" y="1599723"/>
            <a:ext cx="3618383" cy="312896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solidFill>
                <a:srgbClr val="3F115C"/>
              </a:soli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28727" y="1653042"/>
            <a:ext cx="2698612" cy="2411476"/>
          </a:xfrm>
        </p:spPr>
        <p:txBody>
          <a:bodyPr>
            <a:noAutofit/>
          </a:bodyPr>
          <a:lstStyle>
            <a:lvl1pPr marL="0" indent="0">
              <a:buNone/>
              <a:defRPr sz="1961">
                <a:solidFill>
                  <a:srgbClr val="3F115C"/>
                </a:solidFill>
              </a:defRPr>
            </a:lvl1pPr>
          </a:lstStyle>
          <a:p>
            <a:pPr lvl="0"/>
            <a:r>
              <a:rPr lang="en-US" dirty="0"/>
              <a:t>Picture</a:t>
            </a:r>
          </a:p>
        </p:txBody>
      </p:sp>
      <p:sp>
        <p:nvSpPr>
          <p:cNvPr id="6" name="Rectangle 5"/>
          <p:cNvSpPr/>
          <p:nvPr userDrawn="1"/>
        </p:nvSpPr>
        <p:spPr bwMode="auto">
          <a:xfrm>
            <a:off x="4303151" y="1599723"/>
            <a:ext cx="3618383" cy="312896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solidFill>
                <a:srgbClr val="3F115C"/>
              </a:solidFill>
              <a:ea typeface="Segoe UI" pitchFamily="34" charset="0"/>
              <a:cs typeface="Segoe UI" pitchFamily="34" charset="0"/>
            </a:endParaRPr>
          </a:p>
        </p:txBody>
      </p:sp>
      <p:sp>
        <p:nvSpPr>
          <p:cNvPr id="8" name="Rectangle 7"/>
          <p:cNvSpPr/>
          <p:nvPr userDrawn="1"/>
        </p:nvSpPr>
        <p:spPr bwMode="auto">
          <a:xfrm>
            <a:off x="8144081" y="1599723"/>
            <a:ext cx="3618383" cy="312896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solidFill>
                <a:srgbClr val="3F115C"/>
              </a:solidFill>
              <a:ea typeface="Segoe UI" pitchFamily="34" charset="0"/>
              <a:cs typeface="Segoe UI" pitchFamily="34" charset="0"/>
            </a:endParaRPr>
          </a:p>
        </p:txBody>
      </p:sp>
      <p:sp>
        <p:nvSpPr>
          <p:cNvPr id="2" name="Title 1"/>
          <p:cNvSpPr>
            <a:spLocks noGrp="1"/>
          </p:cNvSpPr>
          <p:nvPr>
            <p:ph type="title" hasCustomPrompt="1"/>
          </p:nvPr>
        </p:nvSpPr>
        <p:spPr>
          <a:xfrm>
            <a:off x="455995" y="609022"/>
            <a:ext cx="11306469" cy="425950"/>
          </a:xfrm>
        </p:spPr>
        <p:txBody>
          <a:bodyPr wrap="square" lIns="0" tIns="0" rIns="0" bIns="0">
            <a:spAutoFit/>
          </a:bodyPr>
          <a:lstStyle>
            <a:lvl1pPr>
              <a:lnSpc>
                <a:spcPts val="3137"/>
              </a:lnSpc>
              <a:defRPr sz="4400">
                <a:solidFill>
                  <a:srgbClr val="3F115C"/>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9621" y="4622870"/>
            <a:ext cx="3618381" cy="1186064"/>
          </a:xfrm>
        </p:spPr>
        <p:txBody>
          <a:bodyPr lIns="0" tIns="0" rIns="0" bIns="0">
            <a:normAutofit/>
          </a:bodyPr>
          <a:lstStyle>
            <a:lvl1pPr marL="0" indent="0">
              <a:lnSpc>
                <a:spcPts val="1765"/>
              </a:lnSpc>
              <a:spcBef>
                <a:spcPts val="882"/>
              </a:spcBef>
              <a:buNone/>
              <a:defRPr lang="en-US" sz="1400" b="1" kern="1200" spc="0" baseline="0" dirty="0">
                <a:solidFill>
                  <a:srgbClr val="3F115C"/>
                </a:solidFill>
                <a:latin typeface="+mn-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400">
                <a:solidFill>
                  <a:srgbClr val="3F115C"/>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13665" y="4622870"/>
            <a:ext cx="3618381" cy="1186064"/>
          </a:xfrm>
        </p:spPr>
        <p:txBody>
          <a:bodyPr lIns="0" tIns="0" rIns="0" bIns="0">
            <a:normAutofit/>
          </a:bodyPr>
          <a:lstStyle>
            <a:lvl1pPr marL="0" indent="0">
              <a:lnSpc>
                <a:spcPts val="1765"/>
              </a:lnSpc>
              <a:spcBef>
                <a:spcPts val="882"/>
              </a:spcBef>
              <a:buNone/>
              <a:defRPr lang="en-US" sz="1400" b="1" kern="1200" spc="0" baseline="0" dirty="0">
                <a:solidFill>
                  <a:srgbClr val="3F115C"/>
                </a:solidFill>
                <a:latin typeface="+mn-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400">
                <a:solidFill>
                  <a:srgbClr val="3F115C"/>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157709" y="4622870"/>
            <a:ext cx="3618381" cy="1186064"/>
          </a:xfrm>
        </p:spPr>
        <p:txBody>
          <a:bodyPr lIns="0" tIns="0" rIns="0" bIns="0">
            <a:normAutofit/>
          </a:bodyPr>
          <a:lstStyle>
            <a:lvl1pPr marL="0" indent="0">
              <a:lnSpc>
                <a:spcPts val="1765"/>
              </a:lnSpc>
              <a:spcBef>
                <a:spcPts val="882"/>
              </a:spcBef>
              <a:buNone/>
              <a:defRPr lang="en-US" sz="1400" b="1" kern="1200" spc="0" baseline="0" dirty="0">
                <a:solidFill>
                  <a:srgbClr val="3F115C"/>
                </a:solidFill>
                <a:latin typeface="+mn-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400">
                <a:solidFill>
                  <a:srgbClr val="3F115C"/>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773548" y="1653042"/>
            <a:ext cx="2698612" cy="2411476"/>
          </a:xfrm>
        </p:spPr>
        <p:txBody>
          <a:bodyPr>
            <a:noAutofit/>
          </a:bodyPr>
          <a:lstStyle>
            <a:lvl1pPr marL="0" indent="0">
              <a:buNone/>
              <a:defRPr sz="1961">
                <a:solidFill>
                  <a:srgbClr val="3F115C"/>
                </a:solidFill>
              </a:defRPr>
            </a:lvl1pPr>
          </a:lstStyle>
          <a:p>
            <a:pPr lvl="0"/>
            <a:r>
              <a:rPr lang="en-US" dirty="0"/>
              <a:t>Picture</a:t>
            </a:r>
          </a:p>
        </p:txBody>
      </p:sp>
      <p:sp>
        <p:nvSpPr>
          <p:cNvPr id="18" name="Content Placeholder 15"/>
          <p:cNvSpPr>
            <a:spLocks noGrp="1"/>
          </p:cNvSpPr>
          <p:nvPr>
            <p:ph sz="quarter" idx="19" hasCustomPrompt="1"/>
          </p:nvPr>
        </p:nvSpPr>
        <p:spPr>
          <a:xfrm>
            <a:off x="8618370" y="1653042"/>
            <a:ext cx="2698612" cy="2411476"/>
          </a:xfrm>
        </p:spPr>
        <p:txBody>
          <a:bodyPr>
            <a:noAutofit/>
          </a:bodyPr>
          <a:lstStyle>
            <a:lvl1pPr marL="0" indent="0">
              <a:buNone/>
              <a:defRPr sz="1961">
                <a:solidFill>
                  <a:srgbClr val="3F115C"/>
                </a:solidFill>
              </a:defRPr>
            </a:lvl1pPr>
          </a:lstStyle>
          <a:p>
            <a:pPr lvl="0"/>
            <a:r>
              <a:rPr lang="en-US" dirty="0"/>
              <a:t>Picture</a:t>
            </a:r>
          </a:p>
        </p:txBody>
      </p:sp>
      <p:pic>
        <p:nvPicPr>
          <p:cNvPr id="20" name="Picture 19">
            <a:extLst>
              <a:ext uri="{FF2B5EF4-FFF2-40B4-BE49-F238E27FC236}">
                <a16:creationId xmlns:a16="http://schemas.microsoft.com/office/drawing/2014/main" id="{FAAC57D4-021A-AC44-A5A2-6868C448BC0B}"/>
              </a:ext>
            </a:extLst>
          </p:cNvPr>
          <p:cNvPicPr>
            <a:picLocks noChangeAspect="1"/>
          </p:cNvPicPr>
          <p:nvPr userDrawn="1"/>
        </p:nvPicPr>
        <p:blipFill>
          <a:blip r:embed="rId2"/>
          <a:srcRect t="45029" b="45029"/>
          <a:stretch/>
        </p:blipFill>
        <p:spPr>
          <a:xfrm>
            <a:off x="0" y="6173449"/>
            <a:ext cx="12192000" cy="681874"/>
          </a:xfrm>
          <a:prstGeom prst="rect">
            <a:avLst/>
          </a:prstGeom>
        </p:spPr>
      </p:pic>
      <p:pic>
        <p:nvPicPr>
          <p:cNvPr id="22" name="Picture 21">
            <a:extLst>
              <a:ext uri="{FF2B5EF4-FFF2-40B4-BE49-F238E27FC236}">
                <a16:creationId xmlns:a16="http://schemas.microsoft.com/office/drawing/2014/main" id="{40BF5165-3BD2-2C44-AA01-30FD478E1663}"/>
              </a:ext>
            </a:extLst>
          </p:cNvPr>
          <p:cNvPicPr>
            <a:picLocks noChangeAspect="1"/>
          </p:cNvPicPr>
          <p:nvPr userDrawn="1"/>
        </p:nvPicPr>
        <p:blipFill>
          <a:blip r:embed="rId3"/>
          <a:stretch>
            <a:fillRect/>
          </a:stretch>
        </p:blipFill>
        <p:spPr>
          <a:xfrm>
            <a:off x="11209359" y="6457072"/>
            <a:ext cx="650833" cy="141014"/>
          </a:xfrm>
          <a:prstGeom prst="rect">
            <a:avLst/>
          </a:prstGeom>
        </p:spPr>
      </p:pic>
      <p:pic>
        <p:nvPicPr>
          <p:cNvPr id="23" name="Picture 22">
            <a:extLst>
              <a:ext uri="{FF2B5EF4-FFF2-40B4-BE49-F238E27FC236}">
                <a16:creationId xmlns:a16="http://schemas.microsoft.com/office/drawing/2014/main" id="{BF4D7570-3106-C645-9C6D-98F81C9C5138}"/>
              </a:ext>
            </a:extLst>
          </p:cNvPr>
          <p:cNvPicPr>
            <a:picLocks noChangeAspect="1"/>
          </p:cNvPicPr>
          <p:nvPr userDrawn="1"/>
        </p:nvPicPr>
        <p:blipFill>
          <a:blip r:embed="rId4"/>
          <a:srcRect/>
          <a:stretch/>
        </p:blipFill>
        <p:spPr>
          <a:xfrm>
            <a:off x="9239130" y="6235419"/>
            <a:ext cx="864701" cy="776147"/>
          </a:xfrm>
          <a:prstGeom prst="rect">
            <a:avLst/>
          </a:prstGeom>
        </p:spPr>
      </p:pic>
      <p:pic>
        <p:nvPicPr>
          <p:cNvPr id="24" name="Picture 23">
            <a:extLst>
              <a:ext uri="{FF2B5EF4-FFF2-40B4-BE49-F238E27FC236}">
                <a16:creationId xmlns:a16="http://schemas.microsoft.com/office/drawing/2014/main" id="{B7080857-0A28-934D-B734-0157E737FC14}"/>
              </a:ext>
            </a:extLst>
          </p:cNvPr>
          <p:cNvPicPr>
            <a:picLocks noChangeAspect="1"/>
          </p:cNvPicPr>
          <p:nvPr userDrawn="1"/>
        </p:nvPicPr>
        <p:blipFill>
          <a:blip r:embed="rId5"/>
          <a:srcRect/>
          <a:stretch/>
        </p:blipFill>
        <p:spPr>
          <a:xfrm>
            <a:off x="10187540" y="6448643"/>
            <a:ext cx="402368" cy="202129"/>
          </a:xfrm>
          <a:prstGeom prst="rect">
            <a:avLst/>
          </a:prstGeom>
        </p:spPr>
      </p:pic>
      <p:pic>
        <p:nvPicPr>
          <p:cNvPr id="19" name="Picture 18">
            <a:extLst>
              <a:ext uri="{FF2B5EF4-FFF2-40B4-BE49-F238E27FC236}">
                <a16:creationId xmlns:a16="http://schemas.microsoft.com/office/drawing/2014/main" id="{1542C572-F4D4-6940-8916-5C4C051A8B84}"/>
              </a:ext>
            </a:extLst>
          </p:cNvPr>
          <p:cNvPicPr>
            <a:picLocks noChangeAspect="1"/>
          </p:cNvPicPr>
          <p:nvPr userDrawn="1"/>
        </p:nvPicPr>
        <p:blipFill>
          <a:blip r:embed="rId6"/>
          <a:srcRect/>
          <a:stretch/>
        </p:blipFill>
        <p:spPr>
          <a:xfrm>
            <a:off x="331808" y="6442710"/>
            <a:ext cx="824027" cy="204481"/>
          </a:xfrm>
          <a:prstGeom prst="rect">
            <a:avLst/>
          </a:prstGeom>
        </p:spPr>
      </p:pic>
    </p:spTree>
    <p:extLst>
      <p:ext uri="{BB962C8B-B14F-4D97-AF65-F5344CB8AC3E}">
        <p14:creationId xmlns:p14="http://schemas.microsoft.com/office/powerpoint/2010/main" val="3237074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descr="Shape&#10;&#10;Description automatically generated">
            <a:extLst>
              <a:ext uri="{FF2B5EF4-FFF2-40B4-BE49-F238E27FC236}">
                <a16:creationId xmlns:a16="http://schemas.microsoft.com/office/drawing/2014/main" id="{532502AC-0360-8143-85B8-F762C2DF343B}"/>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3FEFC2BA-045F-7F46-BCB2-12DF129180CE}"/>
              </a:ext>
            </a:extLst>
          </p:cNvPr>
          <p:cNvPicPr>
            <a:picLocks noChangeAspect="1"/>
          </p:cNvPicPr>
          <p:nvPr userDrawn="1"/>
        </p:nvPicPr>
        <p:blipFill>
          <a:blip r:embed="rId3"/>
          <a:stretch>
            <a:fillRect/>
          </a:stretch>
        </p:blipFill>
        <p:spPr>
          <a:xfrm>
            <a:off x="282617" y="6445440"/>
            <a:ext cx="704519" cy="152646"/>
          </a:xfrm>
          <a:prstGeom prst="rect">
            <a:avLst/>
          </a:prstGeom>
        </p:spPr>
      </p:pic>
      <p:sp>
        <p:nvSpPr>
          <p:cNvPr id="8" name="TextBox 7">
            <a:extLst>
              <a:ext uri="{FF2B5EF4-FFF2-40B4-BE49-F238E27FC236}">
                <a16:creationId xmlns:a16="http://schemas.microsoft.com/office/drawing/2014/main" id="{28A1FBAB-8057-5D42-950C-94B17CE7A71F}"/>
              </a:ext>
            </a:extLst>
          </p:cNvPr>
          <p:cNvSpPr txBox="1"/>
          <p:nvPr userDrawn="1"/>
        </p:nvSpPr>
        <p:spPr>
          <a:xfrm>
            <a:off x="1509091" y="1861205"/>
            <a:ext cx="9173818" cy="1015663"/>
          </a:xfrm>
          <a:prstGeom prst="rect">
            <a:avLst/>
          </a:prstGeom>
          <a:noFill/>
        </p:spPr>
        <p:txBody>
          <a:bodyPr wrap="square" rtlCol="0">
            <a:spAutoFit/>
          </a:bodyPr>
          <a:lstStyle/>
          <a:p>
            <a:pPr algn="ctr"/>
            <a:r>
              <a:rPr lang="en-US" sz="6000" dirty="0">
                <a:solidFill>
                  <a:schemeClr val="bg1"/>
                </a:solidFill>
              </a:rPr>
              <a:t>Thank You</a:t>
            </a:r>
          </a:p>
        </p:txBody>
      </p:sp>
    </p:spTree>
    <p:extLst>
      <p:ext uri="{BB962C8B-B14F-4D97-AF65-F5344CB8AC3E}">
        <p14:creationId xmlns:p14="http://schemas.microsoft.com/office/powerpoint/2010/main" val="39708909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Thumbnail - No Headsho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36DE52-8F24-6D46-AE07-1EA6FBFFEA51}"/>
              </a:ext>
            </a:extLst>
          </p:cNvPr>
          <p:cNvPicPr>
            <a:picLocks noChangeAspect="1"/>
          </p:cNvPicPr>
          <p:nvPr userDrawn="1"/>
        </p:nvPicPr>
        <p:blipFill>
          <a:blip r:embed="rId2"/>
          <a:srcRect/>
          <a:stretch/>
        </p:blipFill>
        <p:spPr>
          <a:xfrm>
            <a:off x="0" y="0"/>
            <a:ext cx="12192000" cy="6858000"/>
          </a:xfrm>
          <a:prstGeom prst="rect">
            <a:avLst/>
          </a:prstGeom>
        </p:spPr>
      </p:pic>
      <p:pic>
        <p:nvPicPr>
          <p:cNvPr id="9" name="Picture 8">
            <a:extLst>
              <a:ext uri="{FF2B5EF4-FFF2-40B4-BE49-F238E27FC236}">
                <a16:creationId xmlns:a16="http://schemas.microsoft.com/office/drawing/2014/main" id="{313DECB6-063D-C44E-ABFB-022E1B4A8BD1}"/>
              </a:ext>
            </a:extLst>
          </p:cNvPr>
          <p:cNvPicPr>
            <a:picLocks noChangeAspect="1"/>
          </p:cNvPicPr>
          <p:nvPr userDrawn="1"/>
        </p:nvPicPr>
        <p:blipFill>
          <a:blip r:embed="rId3"/>
          <a:srcRect/>
          <a:stretch/>
        </p:blipFill>
        <p:spPr>
          <a:xfrm>
            <a:off x="6782530" y="3483110"/>
            <a:ext cx="4924805" cy="4420456"/>
          </a:xfrm>
          <a:prstGeom prst="rect">
            <a:avLst/>
          </a:prstGeom>
        </p:spPr>
      </p:pic>
      <p:pic>
        <p:nvPicPr>
          <p:cNvPr id="11" name="Picture 10">
            <a:extLst>
              <a:ext uri="{FF2B5EF4-FFF2-40B4-BE49-F238E27FC236}">
                <a16:creationId xmlns:a16="http://schemas.microsoft.com/office/drawing/2014/main" id="{A1F0E04B-1BCE-CA42-BD0E-2E3F629AC570}"/>
              </a:ext>
            </a:extLst>
          </p:cNvPr>
          <p:cNvPicPr>
            <a:picLocks noChangeAspect="1"/>
          </p:cNvPicPr>
          <p:nvPr userDrawn="1"/>
        </p:nvPicPr>
        <p:blipFill>
          <a:blip r:embed="rId4"/>
          <a:srcRect/>
          <a:stretch/>
        </p:blipFill>
        <p:spPr>
          <a:xfrm>
            <a:off x="9966464" y="1304294"/>
            <a:ext cx="1740871" cy="874522"/>
          </a:xfrm>
          <a:prstGeom prst="rect">
            <a:avLst/>
          </a:prstGeom>
        </p:spPr>
      </p:pic>
      <p:pic>
        <p:nvPicPr>
          <p:cNvPr id="12" name="Picture 11">
            <a:extLst>
              <a:ext uri="{FF2B5EF4-FFF2-40B4-BE49-F238E27FC236}">
                <a16:creationId xmlns:a16="http://schemas.microsoft.com/office/drawing/2014/main" id="{243A309A-B166-4C4C-BC8B-23BC9EF604CE}"/>
              </a:ext>
            </a:extLst>
          </p:cNvPr>
          <p:cNvPicPr>
            <a:picLocks noChangeAspect="1"/>
          </p:cNvPicPr>
          <p:nvPr userDrawn="1"/>
        </p:nvPicPr>
        <p:blipFill>
          <a:blip r:embed="rId5"/>
          <a:srcRect/>
          <a:stretch/>
        </p:blipFill>
        <p:spPr>
          <a:xfrm>
            <a:off x="650317" y="582796"/>
            <a:ext cx="1945128" cy="482680"/>
          </a:xfrm>
          <a:prstGeom prst="rect">
            <a:avLst/>
          </a:prstGeom>
        </p:spPr>
      </p:pic>
      <p:sp>
        <p:nvSpPr>
          <p:cNvPr id="3" name="Content Placeholder 2">
            <a:extLst>
              <a:ext uri="{FF2B5EF4-FFF2-40B4-BE49-F238E27FC236}">
                <a16:creationId xmlns:a16="http://schemas.microsoft.com/office/drawing/2014/main" id="{14020102-6526-3F4A-8D37-830D4D5ED958}"/>
              </a:ext>
            </a:extLst>
          </p:cNvPr>
          <p:cNvSpPr>
            <a:spLocks noGrp="1"/>
          </p:cNvSpPr>
          <p:nvPr>
            <p:ph sz="quarter" idx="10"/>
          </p:nvPr>
        </p:nvSpPr>
        <p:spPr>
          <a:xfrm>
            <a:off x="498397" y="1225583"/>
            <a:ext cx="8168423" cy="4298613"/>
          </a:xfrm>
        </p:spPr>
        <p:txBody>
          <a:bodyPr>
            <a:noAutofit/>
          </a:bodyPr>
          <a:lstStyle>
            <a:lvl1pPr marL="0" indent="0">
              <a:buNone/>
              <a:defRPr sz="7200" b="1">
                <a:solidFill>
                  <a:schemeClr val="bg1"/>
                </a:solidFill>
              </a:defRPr>
            </a:lvl1pPr>
            <a:lvl2pPr>
              <a:defRPr sz="7200" b="1">
                <a:solidFill>
                  <a:schemeClr val="bg1"/>
                </a:solidFill>
              </a:defRPr>
            </a:lvl2pPr>
            <a:lvl3pPr>
              <a:defRPr sz="7200" b="1">
                <a:solidFill>
                  <a:schemeClr val="bg1"/>
                </a:solidFill>
              </a:defRPr>
            </a:lvl3pPr>
            <a:lvl4pPr>
              <a:defRPr sz="7200" b="1">
                <a:solidFill>
                  <a:schemeClr val="bg1"/>
                </a:solidFill>
              </a:defRPr>
            </a:lvl4pPr>
            <a:lvl5pPr marL="1828800" indent="0">
              <a:buNone/>
              <a:defRPr sz="7200" b="1">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2690322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Thumbnail - 1 Headsho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E0E6466-8749-4340-B9AF-9339DFDA2D88}"/>
              </a:ext>
            </a:extLst>
          </p:cNvPr>
          <p:cNvPicPr>
            <a:picLocks noChangeAspect="1"/>
          </p:cNvPicPr>
          <p:nvPr userDrawn="1"/>
        </p:nvPicPr>
        <p:blipFill>
          <a:blip r:embed="rId2"/>
          <a:srcRect/>
          <a:stretch/>
        </p:blipFill>
        <p:spPr>
          <a:xfrm>
            <a:off x="0" y="0"/>
            <a:ext cx="12192000" cy="6858000"/>
          </a:xfrm>
          <a:prstGeom prst="rect">
            <a:avLst/>
          </a:prstGeom>
        </p:spPr>
      </p:pic>
      <p:pic>
        <p:nvPicPr>
          <p:cNvPr id="10" name="Picture 9">
            <a:extLst>
              <a:ext uri="{FF2B5EF4-FFF2-40B4-BE49-F238E27FC236}">
                <a16:creationId xmlns:a16="http://schemas.microsoft.com/office/drawing/2014/main" id="{B5750159-A3F3-264B-9943-2E9CB7016BBF}"/>
              </a:ext>
            </a:extLst>
          </p:cNvPr>
          <p:cNvPicPr>
            <a:picLocks noChangeAspect="1"/>
          </p:cNvPicPr>
          <p:nvPr userDrawn="1"/>
        </p:nvPicPr>
        <p:blipFill>
          <a:blip r:embed="rId3"/>
          <a:srcRect/>
          <a:stretch/>
        </p:blipFill>
        <p:spPr>
          <a:xfrm>
            <a:off x="6782530" y="3483110"/>
            <a:ext cx="4924805" cy="4420456"/>
          </a:xfrm>
          <a:prstGeom prst="rect">
            <a:avLst/>
          </a:prstGeom>
        </p:spPr>
      </p:pic>
      <p:pic>
        <p:nvPicPr>
          <p:cNvPr id="12" name="Picture 11">
            <a:extLst>
              <a:ext uri="{FF2B5EF4-FFF2-40B4-BE49-F238E27FC236}">
                <a16:creationId xmlns:a16="http://schemas.microsoft.com/office/drawing/2014/main" id="{79E97EDE-C09A-064D-BA27-434C97C0059D}"/>
              </a:ext>
            </a:extLst>
          </p:cNvPr>
          <p:cNvPicPr>
            <a:picLocks noChangeAspect="1"/>
          </p:cNvPicPr>
          <p:nvPr userDrawn="1"/>
        </p:nvPicPr>
        <p:blipFill>
          <a:blip r:embed="rId4"/>
          <a:srcRect/>
          <a:stretch/>
        </p:blipFill>
        <p:spPr>
          <a:xfrm>
            <a:off x="9966464" y="1304294"/>
            <a:ext cx="1740871" cy="874522"/>
          </a:xfrm>
          <a:prstGeom prst="rect">
            <a:avLst/>
          </a:prstGeom>
        </p:spPr>
      </p:pic>
      <p:pic>
        <p:nvPicPr>
          <p:cNvPr id="13" name="Picture 12">
            <a:extLst>
              <a:ext uri="{FF2B5EF4-FFF2-40B4-BE49-F238E27FC236}">
                <a16:creationId xmlns:a16="http://schemas.microsoft.com/office/drawing/2014/main" id="{4A13ED03-6347-D744-8F21-73DC9FB60098}"/>
              </a:ext>
            </a:extLst>
          </p:cNvPr>
          <p:cNvPicPr>
            <a:picLocks noChangeAspect="1"/>
          </p:cNvPicPr>
          <p:nvPr userDrawn="1"/>
        </p:nvPicPr>
        <p:blipFill>
          <a:blip r:embed="rId5"/>
          <a:srcRect/>
          <a:stretch/>
        </p:blipFill>
        <p:spPr>
          <a:xfrm>
            <a:off x="8876147" y="3503223"/>
            <a:ext cx="2684670" cy="2684670"/>
          </a:xfrm>
          <a:prstGeom prst="ellipse">
            <a:avLst/>
          </a:prstGeom>
          <a:ln w="152400">
            <a:solidFill>
              <a:srgbClr val="FFB312"/>
            </a:solidFill>
          </a:ln>
        </p:spPr>
      </p:pic>
      <p:pic>
        <p:nvPicPr>
          <p:cNvPr id="14" name="Picture 13">
            <a:extLst>
              <a:ext uri="{FF2B5EF4-FFF2-40B4-BE49-F238E27FC236}">
                <a16:creationId xmlns:a16="http://schemas.microsoft.com/office/drawing/2014/main" id="{509946A4-D3EE-0E44-9C2A-CD1496DEED47}"/>
              </a:ext>
            </a:extLst>
          </p:cNvPr>
          <p:cNvPicPr>
            <a:picLocks noChangeAspect="1"/>
          </p:cNvPicPr>
          <p:nvPr userDrawn="1"/>
        </p:nvPicPr>
        <p:blipFill>
          <a:blip r:embed="rId6"/>
          <a:srcRect/>
          <a:stretch/>
        </p:blipFill>
        <p:spPr>
          <a:xfrm>
            <a:off x="650317" y="582796"/>
            <a:ext cx="1945128" cy="482680"/>
          </a:xfrm>
          <a:prstGeom prst="rect">
            <a:avLst/>
          </a:prstGeom>
        </p:spPr>
      </p:pic>
      <p:sp>
        <p:nvSpPr>
          <p:cNvPr id="8" name="Content Placeholder 2">
            <a:extLst>
              <a:ext uri="{FF2B5EF4-FFF2-40B4-BE49-F238E27FC236}">
                <a16:creationId xmlns:a16="http://schemas.microsoft.com/office/drawing/2014/main" id="{04023922-E193-F64A-A506-9C6287B1C15B}"/>
              </a:ext>
            </a:extLst>
          </p:cNvPr>
          <p:cNvSpPr>
            <a:spLocks noGrp="1"/>
          </p:cNvSpPr>
          <p:nvPr>
            <p:ph sz="quarter" idx="10"/>
          </p:nvPr>
        </p:nvSpPr>
        <p:spPr>
          <a:xfrm>
            <a:off x="498397" y="1225583"/>
            <a:ext cx="8168423" cy="4298613"/>
          </a:xfrm>
        </p:spPr>
        <p:txBody>
          <a:bodyPr>
            <a:noAutofit/>
          </a:bodyPr>
          <a:lstStyle>
            <a:lvl1pPr marL="0" indent="0">
              <a:buNone/>
              <a:defRPr sz="7200" b="1">
                <a:solidFill>
                  <a:schemeClr val="bg1"/>
                </a:solidFill>
              </a:defRPr>
            </a:lvl1pPr>
            <a:lvl2pPr>
              <a:defRPr sz="7200" b="1">
                <a:solidFill>
                  <a:schemeClr val="bg1"/>
                </a:solidFill>
              </a:defRPr>
            </a:lvl2pPr>
            <a:lvl3pPr>
              <a:defRPr sz="7200" b="1">
                <a:solidFill>
                  <a:schemeClr val="bg1"/>
                </a:solidFill>
              </a:defRPr>
            </a:lvl3pPr>
            <a:lvl4pPr>
              <a:defRPr sz="7200" b="1">
                <a:solidFill>
                  <a:schemeClr val="bg1"/>
                </a:solidFill>
              </a:defRPr>
            </a:lvl4pPr>
            <a:lvl5pPr marL="1828800" indent="0">
              <a:buNone/>
              <a:defRPr sz="7200" b="1">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7062582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Thumbnail - 2 Headsho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05AA2D-96B8-C445-A565-73139418F87C}"/>
              </a:ext>
            </a:extLst>
          </p:cNvPr>
          <p:cNvPicPr>
            <a:picLocks noChangeAspect="1"/>
          </p:cNvPicPr>
          <p:nvPr userDrawn="1"/>
        </p:nvPicPr>
        <p:blipFill>
          <a:blip r:embed="rId2"/>
          <a:src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C682F639-C247-5943-BD2F-A07C901D5384}"/>
              </a:ext>
            </a:extLst>
          </p:cNvPr>
          <p:cNvPicPr>
            <a:picLocks noChangeAspect="1"/>
          </p:cNvPicPr>
          <p:nvPr userDrawn="1"/>
        </p:nvPicPr>
        <p:blipFill>
          <a:blip r:embed="rId3"/>
          <a:srcRect/>
          <a:stretch/>
        </p:blipFill>
        <p:spPr>
          <a:xfrm>
            <a:off x="6782530" y="3483110"/>
            <a:ext cx="4924805" cy="4420456"/>
          </a:xfrm>
          <a:prstGeom prst="rect">
            <a:avLst/>
          </a:prstGeom>
        </p:spPr>
      </p:pic>
      <p:pic>
        <p:nvPicPr>
          <p:cNvPr id="6" name="Picture 5">
            <a:extLst>
              <a:ext uri="{FF2B5EF4-FFF2-40B4-BE49-F238E27FC236}">
                <a16:creationId xmlns:a16="http://schemas.microsoft.com/office/drawing/2014/main" id="{4049C107-1658-484B-94EB-1B768C06CBD4}"/>
              </a:ext>
            </a:extLst>
          </p:cNvPr>
          <p:cNvPicPr>
            <a:picLocks noChangeAspect="1"/>
          </p:cNvPicPr>
          <p:nvPr userDrawn="1"/>
        </p:nvPicPr>
        <p:blipFill>
          <a:blip r:embed="rId4"/>
          <a:srcRect/>
          <a:stretch/>
        </p:blipFill>
        <p:spPr>
          <a:xfrm>
            <a:off x="7616123" y="374716"/>
            <a:ext cx="1740871" cy="874522"/>
          </a:xfrm>
          <a:prstGeom prst="rect">
            <a:avLst/>
          </a:prstGeom>
        </p:spPr>
      </p:pic>
      <p:pic>
        <p:nvPicPr>
          <p:cNvPr id="7" name="Picture 6">
            <a:extLst>
              <a:ext uri="{FF2B5EF4-FFF2-40B4-BE49-F238E27FC236}">
                <a16:creationId xmlns:a16="http://schemas.microsoft.com/office/drawing/2014/main" id="{A6158479-DFE1-094E-85EC-5F62A22F39C2}"/>
              </a:ext>
            </a:extLst>
          </p:cNvPr>
          <p:cNvPicPr>
            <a:picLocks noChangeAspect="1"/>
          </p:cNvPicPr>
          <p:nvPr userDrawn="1"/>
        </p:nvPicPr>
        <p:blipFill>
          <a:blip r:embed="rId5"/>
          <a:srcRect/>
          <a:stretch/>
        </p:blipFill>
        <p:spPr>
          <a:xfrm>
            <a:off x="9244933" y="3503223"/>
            <a:ext cx="2315883" cy="2315883"/>
          </a:xfrm>
          <a:prstGeom prst="ellipse">
            <a:avLst/>
          </a:prstGeom>
          <a:ln w="152400">
            <a:solidFill>
              <a:srgbClr val="FFB312"/>
            </a:solidFill>
          </a:ln>
        </p:spPr>
      </p:pic>
      <p:pic>
        <p:nvPicPr>
          <p:cNvPr id="8" name="Picture 7">
            <a:extLst>
              <a:ext uri="{FF2B5EF4-FFF2-40B4-BE49-F238E27FC236}">
                <a16:creationId xmlns:a16="http://schemas.microsoft.com/office/drawing/2014/main" id="{9EB5CFE9-CD7E-C34A-877A-1839FB610BB2}"/>
              </a:ext>
            </a:extLst>
          </p:cNvPr>
          <p:cNvPicPr>
            <a:picLocks noChangeAspect="1"/>
          </p:cNvPicPr>
          <p:nvPr userDrawn="1"/>
        </p:nvPicPr>
        <p:blipFill>
          <a:blip r:embed="rId5"/>
          <a:srcRect/>
          <a:stretch/>
        </p:blipFill>
        <p:spPr>
          <a:xfrm>
            <a:off x="9244933" y="833175"/>
            <a:ext cx="2315883" cy="2315883"/>
          </a:xfrm>
          <a:prstGeom prst="ellipse">
            <a:avLst/>
          </a:prstGeom>
          <a:ln w="152400">
            <a:solidFill>
              <a:srgbClr val="FFB312"/>
            </a:solidFill>
          </a:ln>
        </p:spPr>
      </p:pic>
      <p:pic>
        <p:nvPicPr>
          <p:cNvPr id="9" name="Picture 8">
            <a:extLst>
              <a:ext uri="{FF2B5EF4-FFF2-40B4-BE49-F238E27FC236}">
                <a16:creationId xmlns:a16="http://schemas.microsoft.com/office/drawing/2014/main" id="{011142C7-3393-7943-AD3D-806D181FB9E3}"/>
              </a:ext>
            </a:extLst>
          </p:cNvPr>
          <p:cNvPicPr>
            <a:picLocks noChangeAspect="1"/>
          </p:cNvPicPr>
          <p:nvPr userDrawn="1"/>
        </p:nvPicPr>
        <p:blipFill>
          <a:blip r:embed="rId6"/>
          <a:srcRect/>
          <a:stretch/>
        </p:blipFill>
        <p:spPr>
          <a:xfrm>
            <a:off x="650317" y="582796"/>
            <a:ext cx="1945128" cy="482680"/>
          </a:xfrm>
          <a:prstGeom prst="rect">
            <a:avLst/>
          </a:prstGeom>
        </p:spPr>
      </p:pic>
      <p:sp>
        <p:nvSpPr>
          <p:cNvPr id="10" name="Content Placeholder 2">
            <a:extLst>
              <a:ext uri="{FF2B5EF4-FFF2-40B4-BE49-F238E27FC236}">
                <a16:creationId xmlns:a16="http://schemas.microsoft.com/office/drawing/2014/main" id="{D54D0BDA-921B-454F-98CE-6FA5631395B4}"/>
              </a:ext>
            </a:extLst>
          </p:cNvPr>
          <p:cNvSpPr>
            <a:spLocks noGrp="1"/>
          </p:cNvSpPr>
          <p:nvPr>
            <p:ph sz="quarter" idx="10"/>
          </p:nvPr>
        </p:nvSpPr>
        <p:spPr>
          <a:xfrm>
            <a:off x="498397" y="1225583"/>
            <a:ext cx="8168423" cy="4298613"/>
          </a:xfrm>
        </p:spPr>
        <p:txBody>
          <a:bodyPr>
            <a:noAutofit/>
          </a:bodyPr>
          <a:lstStyle>
            <a:lvl1pPr marL="0" indent="0">
              <a:buNone/>
              <a:defRPr sz="7200" b="1">
                <a:solidFill>
                  <a:schemeClr val="bg1"/>
                </a:solidFill>
              </a:defRPr>
            </a:lvl1pPr>
            <a:lvl2pPr>
              <a:defRPr sz="7200" b="1">
                <a:solidFill>
                  <a:schemeClr val="bg1"/>
                </a:solidFill>
              </a:defRPr>
            </a:lvl2pPr>
            <a:lvl3pPr>
              <a:defRPr sz="7200" b="1">
                <a:solidFill>
                  <a:schemeClr val="bg1"/>
                </a:solidFill>
              </a:defRPr>
            </a:lvl3pPr>
            <a:lvl4pPr>
              <a:defRPr sz="7200" b="1">
                <a:solidFill>
                  <a:schemeClr val="bg1"/>
                </a:solidFill>
              </a:defRPr>
            </a:lvl4pPr>
            <a:lvl5pPr marL="1828800" indent="0">
              <a:buNone/>
              <a:defRPr sz="7200" b="1">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235163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D3F5D8-7716-5046-9E00-E18AF73AB170}"/>
              </a:ext>
            </a:extLst>
          </p:cNvPr>
          <p:cNvPicPr>
            <a:picLocks noChangeAspect="1"/>
          </p:cNvPicPr>
          <p:nvPr userDrawn="1"/>
        </p:nvPicPr>
        <p:blipFill>
          <a:blip r:embed="rId2"/>
          <a:src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3C619A5D-AC23-6B41-8EEC-87505F3BED84}"/>
              </a:ext>
            </a:extLst>
          </p:cNvPr>
          <p:cNvPicPr>
            <a:picLocks noChangeAspect="1"/>
          </p:cNvPicPr>
          <p:nvPr userDrawn="1"/>
        </p:nvPicPr>
        <p:blipFill>
          <a:blip r:embed="rId3"/>
          <a:srcRect/>
          <a:stretch/>
        </p:blipFill>
        <p:spPr>
          <a:xfrm>
            <a:off x="282617" y="259914"/>
            <a:ext cx="824027" cy="204481"/>
          </a:xfrm>
          <a:prstGeom prst="rect">
            <a:avLst/>
          </a:prstGeom>
        </p:spPr>
      </p:pic>
      <p:pic>
        <p:nvPicPr>
          <p:cNvPr id="6" name="Picture 5">
            <a:extLst>
              <a:ext uri="{FF2B5EF4-FFF2-40B4-BE49-F238E27FC236}">
                <a16:creationId xmlns:a16="http://schemas.microsoft.com/office/drawing/2014/main" id="{0B244949-FA3A-1342-9CDD-47E0839A2CAB}"/>
              </a:ext>
            </a:extLst>
          </p:cNvPr>
          <p:cNvPicPr>
            <a:picLocks noChangeAspect="1"/>
          </p:cNvPicPr>
          <p:nvPr userDrawn="1"/>
        </p:nvPicPr>
        <p:blipFill>
          <a:blip r:embed="rId4"/>
          <a:stretch>
            <a:fillRect/>
          </a:stretch>
        </p:blipFill>
        <p:spPr>
          <a:xfrm>
            <a:off x="282617" y="6445440"/>
            <a:ext cx="704519" cy="152646"/>
          </a:xfrm>
          <a:prstGeom prst="rect">
            <a:avLst/>
          </a:prstGeom>
        </p:spPr>
      </p:pic>
      <p:pic>
        <p:nvPicPr>
          <p:cNvPr id="7" name="Picture 6">
            <a:extLst>
              <a:ext uri="{FF2B5EF4-FFF2-40B4-BE49-F238E27FC236}">
                <a16:creationId xmlns:a16="http://schemas.microsoft.com/office/drawing/2014/main" id="{9F66DBB2-E168-9B49-9005-3D1BFA2EC980}"/>
              </a:ext>
            </a:extLst>
          </p:cNvPr>
          <p:cNvPicPr>
            <a:picLocks noChangeAspect="1"/>
          </p:cNvPicPr>
          <p:nvPr userDrawn="1"/>
        </p:nvPicPr>
        <p:blipFill>
          <a:blip r:embed="rId5"/>
          <a:srcRect/>
          <a:stretch/>
        </p:blipFill>
        <p:spPr>
          <a:xfrm>
            <a:off x="10690175" y="2790497"/>
            <a:ext cx="1033892" cy="519373"/>
          </a:xfrm>
          <a:prstGeom prst="rect">
            <a:avLst/>
          </a:prstGeom>
        </p:spPr>
      </p:pic>
      <p:pic>
        <p:nvPicPr>
          <p:cNvPr id="8" name="Picture 7">
            <a:extLst>
              <a:ext uri="{FF2B5EF4-FFF2-40B4-BE49-F238E27FC236}">
                <a16:creationId xmlns:a16="http://schemas.microsoft.com/office/drawing/2014/main" id="{D857321E-42D1-6F42-9CDA-04CF825C0C12}"/>
              </a:ext>
            </a:extLst>
          </p:cNvPr>
          <p:cNvPicPr>
            <a:picLocks noChangeAspect="1"/>
          </p:cNvPicPr>
          <p:nvPr userDrawn="1"/>
        </p:nvPicPr>
        <p:blipFill>
          <a:blip r:embed="rId6"/>
          <a:srcRect/>
          <a:stretch/>
        </p:blipFill>
        <p:spPr>
          <a:xfrm>
            <a:off x="9502498" y="4950344"/>
            <a:ext cx="2548552" cy="2287555"/>
          </a:xfrm>
          <a:prstGeom prst="rect">
            <a:avLst/>
          </a:prstGeom>
        </p:spPr>
      </p:pic>
      <p:pic>
        <p:nvPicPr>
          <p:cNvPr id="9" name="Picture 8">
            <a:extLst>
              <a:ext uri="{FF2B5EF4-FFF2-40B4-BE49-F238E27FC236}">
                <a16:creationId xmlns:a16="http://schemas.microsoft.com/office/drawing/2014/main" id="{A4EAE0E9-9680-7C41-8DBE-5D1579E91633}"/>
              </a:ext>
            </a:extLst>
          </p:cNvPr>
          <p:cNvPicPr>
            <a:picLocks noChangeAspect="1"/>
          </p:cNvPicPr>
          <p:nvPr userDrawn="1"/>
        </p:nvPicPr>
        <p:blipFill>
          <a:blip r:embed="rId4"/>
          <a:stretch>
            <a:fillRect/>
          </a:stretch>
        </p:blipFill>
        <p:spPr>
          <a:xfrm>
            <a:off x="282617" y="6445440"/>
            <a:ext cx="704519" cy="152646"/>
          </a:xfrm>
          <a:prstGeom prst="rect">
            <a:avLst/>
          </a:prstGeom>
        </p:spPr>
      </p:pic>
      <p:sp>
        <p:nvSpPr>
          <p:cNvPr id="2" name="Title 1">
            <a:extLst>
              <a:ext uri="{FF2B5EF4-FFF2-40B4-BE49-F238E27FC236}">
                <a16:creationId xmlns:a16="http://schemas.microsoft.com/office/drawing/2014/main" id="{544AD84F-4448-E244-BFB0-68B1AB33693F}"/>
              </a:ext>
            </a:extLst>
          </p:cNvPr>
          <p:cNvSpPr>
            <a:spLocks noGrp="1"/>
          </p:cNvSpPr>
          <p:nvPr>
            <p:ph type="ctrTitle"/>
          </p:nvPr>
        </p:nvSpPr>
        <p:spPr>
          <a:xfrm>
            <a:off x="1524000" y="1122363"/>
            <a:ext cx="9144000" cy="2387600"/>
          </a:xfrm>
        </p:spPr>
        <p:txBody>
          <a:bodyPr anchor="b"/>
          <a:lstStyle>
            <a:lvl1pPr algn="l">
              <a:defRPr sz="6000">
                <a:solidFill>
                  <a:schemeClr val="bg1"/>
                </a:solidFill>
                <a:latin typeface="+mn-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D3EEA01-F3DD-1B46-91DF-147CA87DE28E}"/>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8207866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Thumbnail - 3 Headsho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323A09-4A64-7145-A06E-41578E97352B}"/>
              </a:ext>
            </a:extLst>
          </p:cNvPr>
          <p:cNvPicPr>
            <a:picLocks noChangeAspect="1"/>
          </p:cNvPicPr>
          <p:nvPr userDrawn="1"/>
        </p:nvPicPr>
        <p:blipFill>
          <a:blip r:embed="rId2"/>
          <a:src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8DABC1EE-EFD5-914D-B102-F7C533891588}"/>
              </a:ext>
            </a:extLst>
          </p:cNvPr>
          <p:cNvPicPr>
            <a:picLocks noChangeAspect="1"/>
          </p:cNvPicPr>
          <p:nvPr userDrawn="1"/>
        </p:nvPicPr>
        <p:blipFill>
          <a:blip r:embed="rId3"/>
          <a:srcRect/>
          <a:stretch/>
        </p:blipFill>
        <p:spPr>
          <a:xfrm>
            <a:off x="6782530" y="3483110"/>
            <a:ext cx="4924805" cy="4420456"/>
          </a:xfrm>
          <a:prstGeom prst="rect">
            <a:avLst/>
          </a:prstGeom>
        </p:spPr>
      </p:pic>
      <p:pic>
        <p:nvPicPr>
          <p:cNvPr id="6" name="Picture 5">
            <a:extLst>
              <a:ext uri="{FF2B5EF4-FFF2-40B4-BE49-F238E27FC236}">
                <a16:creationId xmlns:a16="http://schemas.microsoft.com/office/drawing/2014/main" id="{391DCF51-89E1-8C4F-8057-F396E5B83E59}"/>
              </a:ext>
            </a:extLst>
          </p:cNvPr>
          <p:cNvPicPr>
            <a:picLocks noChangeAspect="1"/>
          </p:cNvPicPr>
          <p:nvPr userDrawn="1"/>
        </p:nvPicPr>
        <p:blipFill>
          <a:blip r:embed="rId4"/>
          <a:srcRect/>
          <a:stretch/>
        </p:blipFill>
        <p:spPr>
          <a:xfrm>
            <a:off x="9699490" y="2608998"/>
            <a:ext cx="1721872" cy="1721872"/>
          </a:xfrm>
          <a:prstGeom prst="ellipse">
            <a:avLst/>
          </a:prstGeom>
          <a:ln w="127000">
            <a:solidFill>
              <a:srgbClr val="FFB312"/>
            </a:solidFill>
          </a:ln>
        </p:spPr>
      </p:pic>
      <p:pic>
        <p:nvPicPr>
          <p:cNvPr id="7" name="Picture 6">
            <a:extLst>
              <a:ext uri="{FF2B5EF4-FFF2-40B4-BE49-F238E27FC236}">
                <a16:creationId xmlns:a16="http://schemas.microsoft.com/office/drawing/2014/main" id="{6DEAC0E0-78D6-A145-9E32-F711ED31A20A}"/>
              </a:ext>
            </a:extLst>
          </p:cNvPr>
          <p:cNvPicPr>
            <a:picLocks noChangeAspect="1"/>
          </p:cNvPicPr>
          <p:nvPr userDrawn="1"/>
        </p:nvPicPr>
        <p:blipFill>
          <a:blip r:embed="rId4"/>
          <a:srcRect/>
          <a:stretch/>
        </p:blipFill>
        <p:spPr>
          <a:xfrm>
            <a:off x="9699490" y="435627"/>
            <a:ext cx="1721872" cy="1721872"/>
          </a:xfrm>
          <a:prstGeom prst="ellipse">
            <a:avLst/>
          </a:prstGeom>
          <a:ln w="127000">
            <a:solidFill>
              <a:srgbClr val="FFB312"/>
            </a:solidFill>
          </a:ln>
        </p:spPr>
      </p:pic>
      <p:pic>
        <p:nvPicPr>
          <p:cNvPr id="8" name="Picture 7">
            <a:extLst>
              <a:ext uri="{FF2B5EF4-FFF2-40B4-BE49-F238E27FC236}">
                <a16:creationId xmlns:a16="http://schemas.microsoft.com/office/drawing/2014/main" id="{9E165E74-B9A8-AC41-9DD1-AB873495C440}"/>
              </a:ext>
            </a:extLst>
          </p:cNvPr>
          <p:cNvPicPr>
            <a:picLocks noChangeAspect="1"/>
          </p:cNvPicPr>
          <p:nvPr userDrawn="1"/>
        </p:nvPicPr>
        <p:blipFill>
          <a:blip r:embed="rId4"/>
          <a:srcRect/>
          <a:stretch/>
        </p:blipFill>
        <p:spPr>
          <a:xfrm>
            <a:off x="9699490" y="4727162"/>
            <a:ext cx="1721872" cy="1721872"/>
          </a:xfrm>
          <a:prstGeom prst="ellipse">
            <a:avLst/>
          </a:prstGeom>
          <a:ln w="127000">
            <a:solidFill>
              <a:srgbClr val="FFB312"/>
            </a:solidFill>
          </a:ln>
        </p:spPr>
      </p:pic>
      <p:pic>
        <p:nvPicPr>
          <p:cNvPr id="9" name="Picture 8">
            <a:extLst>
              <a:ext uri="{FF2B5EF4-FFF2-40B4-BE49-F238E27FC236}">
                <a16:creationId xmlns:a16="http://schemas.microsoft.com/office/drawing/2014/main" id="{731FE6FB-261A-2D44-9FC1-E6F68A13B190}"/>
              </a:ext>
            </a:extLst>
          </p:cNvPr>
          <p:cNvPicPr>
            <a:picLocks noChangeAspect="1"/>
          </p:cNvPicPr>
          <p:nvPr userDrawn="1"/>
        </p:nvPicPr>
        <p:blipFill>
          <a:blip r:embed="rId5"/>
          <a:srcRect/>
          <a:stretch/>
        </p:blipFill>
        <p:spPr>
          <a:xfrm>
            <a:off x="7616123" y="374716"/>
            <a:ext cx="1740871" cy="874522"/>
          </a:xfrm>
          <a:prstGeom prst="rect">
            <a:avLst/>
          </a:prstGeom>
        </p:spPr>
      </p:pic>
      <p:pic>
        <p:nvPicPr>
          <p:cNvPr id="10" name="Picture 9">
            <a:extLst>
              <a:ext uri="{FF2B5EF4-FFF2-40B4-BE49-F238E27FC236}">
                <a16:creationId xmlns:a16="http://schemas.microsoft.com/office/drawing/2014/main" id="{2C299D3B-569B-664A-9E18-37970146DB8C}"/>
              </a:ext>
            </a:extLst>
          </p:cNvPr>
          <p:cNvPicPr>
            <a:picLocks noChangeAspect="1"/>
          </p:cNvPicPr>
          <p:nvPr userDrawn="1"/>
        </p:nvPicPr>
        <p:blipFill>
          <a:blip r:embed="rId6"/>
          <a:srcRect/>
          <a:stretch/>
        </p:blipFill>
        <p:spPr>
          <a:xfrm>
            <a:off x="650317" y="582796"/>
            <a:ext cx="1945128" cy="482680"/>
          </a:xfrm>
          <a:prstGeom prst="rect">
            <a:avLst/>
          </a:prstGeom>
        </p:spPr>
      </p:pic>
      <p:sp>
        <p:nvSpPr>
          <p:cNvPr id="11" name="Content Placeholder 2">
            <a:extLst>
              <a:ext uri="{FF2B5EF4-FFF2-40B4-BE49-F238E27FC236}">
                <a16:creationId xmlns:a16="http://schemas.microsoft.com/office/drawing/2014/main" id="{A16804DA-C810-D842-8615-91C39E67D4C7}"/>
              </a:ext>
            </a:extLst>
          </p:cNvPr>
          <p:cNvSpPr>
            <a:spLocks noGrp="1"/>
          </p:cNvSpPr>
          <p:nvPr>
            <p:ph sz="quarter" idx="10"/>
          </p:nvPr>
        </p:nvSpPr>
        <p:spPr>
          <a:xfrm>
            <a:off x="498397" y="1225583"/>
            <a:ext cx="8168423" cy="4298613"/>
          </a:xfrm>
        </p:spPr>
        <p:txBody>
          <a:bodyPr>
            <a:noAutofit/>
          </a:bodyPr>
          <a:lstStyle>
            <a:lvl1pPr marL="0" indent="0">
              <a:buNone/>
              <a:defRPr sz="7200" b="1">
                <a:solidFill>
                  <a:schemeClr val="bg1"/>
                </a:solidFill>
              </a:defRPr>
            </a:lvl1pPr>
            <a:lvl2pPr>
              <a:defRPr sz="7200" b="1">
                <a:solidFill>
                  <a:schemeClr val="bg1"/>
                </a:solidFill>
              </a:defRPr>
            </a:lvl2pPr>
            <a:lvl3pPr>
              <a:defRPr sz="7200" b="1">
                <a:solidFill>
                  <a:schemeClr val="bg1"/>
                </a:solidFill>
              </a:defRPr>
            </a:lvl3pPr>
            <a:lvl4pPr>
              <a:defRPr sz="7200" b="1">
                <a:solidFill>
                  <a:schemeClr val="bg1"/>
                </a:solidFill>
              </a:defRPr>
            </a:lvl4pPr>
            <a:lvl5pPr marL="1828800" indent="0">
              <a:buNone/>
              <a:defRPr sz="7200" b="1">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831865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3B55D1-E076-3F48-B4D5-0772CFE489F0}"/>
              </a:ext>
            </a:extLst>
          </p:cNvPr>
          <p:cNvSpPr>
            <a:spLocks noGrp="1"/>
          </p:cNvSpPr>
          <p:nvPr>
            <p:ph idx="1"/>
          </p:nvPr>
        </p:nvSpPr>
        <p:spPr>
          <a:xfrm>
            <a:off x="3688880" y="1296785"/>
            <a:ext cx="8217374" cy="5151332"/>
          </a:xfrm>
        </p:spPr>
        <p:txBody>
          <a:bodyPr>
            <a:normAutofit/>
          </a:bodyPr>
          <a:lstStyle>
            <a:lvl1pPr marL="0" indent="0">
              <a:buNone/>
              <a:defRPr sz="2800">
                <a:solidFill>
                  <a:srgbClr val="3F115C"/>
                </a:solidFill>
              </a:defRPr>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p:txBody>
      </p:sp>
      <p:pic>
        <p:nvPicPr>
          <p:cNvPr id="10" name="Picture 9">
            <a:extLst>
              <a:ext uri="{FF2B5EF4-FFF2-40B4-BE49-F238E27FC236}">
                <a16:creationId xmlns:a16="http://schemas.microsoft.com/office/drawing/2014/main" id="{29B34027-82DE-FA4E-AE3B-21B037453168}"/>
              </a:ext>
            </a:extLst>
          </p:cNvPr>
          <p:cNvPicPr>
            <a:picLocks noChangeAspect="1"/>
          </p:cNvPicPr>
          <p:nvPr userDrawn="1"/>
        </p:nvPicPr>
        <p:blipFill rotWithShape="1">
          <a:blip r:embed="rId2"/>
          <a:srcRect l="66416" r="6576"/>
          <a:stretch/>
        </p:blipFill>
        <p:spPr>
          <a:xfrm>
            <a:off x="1487" y="5354"/>
            <a:ext cx="3290353" cy="6852646"/>
          </a:xfrm>
          <a:prstGeom prst="rect">
            <a:avLst/>
          </a:prstGeom>
        </p:spPr>
      </p:pic>
      <p:pic>
        <p:nvPicPr>
          <p:cNvPr id="11" name="Picture 10">
            <a:extLst>
              <a:ext uri="{FF2B5EF4-FFF2-40B4-BE49-F238E27FC236}">
                <a16:creationId xmlns:a16="http://schemas.microsoft.com/office/drawing/2014/main" id="{CD3B5F5D-86B5-C249-A339-3525DA5E710E}"/>
              </a:ext>
            </a:extLst>
          </p:cNvPr>
          <p:cNvPicPr>
            <a:picLocks noChangeAspect="1"/>
          </p:cNvPicPr>
          <p:nvPr userDrawn="1"/>
        </p:nvPicPr>
        <p:blipFill>
          <a:blip r:embed="rId3"/>
          <a:stretch>
            <a:fillRect/>
          </a:stretch>
        </p:blipFill>
        <p:spPr>
          <a:xfrm>
            <a:off x="282617" y="6445440"/>
            <a:ext cx="704519" cy="152646"/>
          </a:xfrm>
          <a:prstGeom prst="rect">
            <a:avLst/>
          </a:prstGeom>
        </p:spPr>
      </p:pic>
      <p:pic>
        <p:nvPicPr>
          <p:cNvPr id="12" name="Picture 11">
            <a:extLst>
              <a:ext uri="{FF2B5EF4-FFF2-40B4-BE49-F238E27FC236}">
                <a16:creationId xmlns:a16="http://schemas.microsoft.com/office/drawing/2014/main" id="{D5E738F4-227B-8C4F-AD18-C211FA825020}"/>
              </a:ext>
            </a:extLst>
          </p:cNvPr>
          <p:cNvPicPr>
            <a:picLocks noChangeAspect="1"/>
          </p:cNvPicPr>
          <p:nvPr userDrawn="1"/>
        </p:nvPicPr>
        <p:blipFill>
          <a:blip r:embed="rId4"/>
          <a:srcRect/>
          <a:stretch/>
        </p:blipFill>
        <p:spPr>
          <a:xfrm>
            <a:off x="282617" y="344348"/>
            <a:ext cx="824027" cy="204481"/>
          </a:xfrm>
          <a:prstGeom prst="rect">
            <a:avLst/>
          </a:prstGeom>
        </p:spPr>
      </p:pic>
      <p:pic>
        <p:nvPicPr>
          <p:cNvPr id="13" name="Picture 12">
            <a:extLst>
              <a:ext uri="{FF2B5EF4-FFF2-40B4-BE49-F238E27FC236}">
                <a16:creationId xmlns:a16="http://schemas.microsoft.com/office/drawing/2014/main" id="{E8373E63-1095-4A41-9257-99451F4DA5AA}"/>
              </a:ext>
            </a:extLst>
          </p:cNvPr>
          <p:cNvPicPr>
            <a:picLocks noChangeAspect="1"/>
          </p:cNvPicPr>
          <p:nvPr userDrawn="1"/>
        </p:nvPicPr>
        <p:blipFill>
          <a:blip r:embed="rId5"/>
          <a:srcRect/>
          <a:stretch/>
        </p:blipFill>
        <p:spPr>
          <a:xfrm>
            <a:off x="2465670" y="5389665"/>
            <a:ext cx="645523" cy="324277"/>
          </a:xfrm>
          <a:prstGeom prst="rect">
            <a:avLst/>
          </a:prstGeom>
        </p:spPr>
      </p:pic>
      <p:pic>
        <p:nvPicPr>
          <p:cNvPr id="14" name="Picture 13">
            <a:extLst>
              <a:ext uri="{FF2B5EF4-FFF2-40B4-BE49-F238E27FC236}">
                <a16:creationId xmlns:a16="http://schemas.microsoft.com/office/drawing/2014/main" id="{A5C440AB-3072-B147-8808-F17A615A7B4E}"/>
              </a:ext>
            </a:extLst>
          </p:cNvPr>
          <p:cNvPicPr>
            <a:picLocks noChangeAspect="1"/>
          </p:cNvPicPr>
          <p:nvPr userDrawn="1"/>
        </p:nvPicPr>
        <p:blipFill>
          <a:blip r:embed="rId6"/>
          <a:srcRect/>
          <a:stretch/>
        </p:blipFill>
        <p:spPr>
          <a:xfrm>
            <a:off x="1458640" y="5713942"/>
            <a:ext cx="1591220" cy="1428263"/>
          </a:xfrm>
          <a:prstGeom prst="rect">
            <a:avLst/>
          </a:prstGeom>
        </p:spPr>
      </p:pic>
      <p:sp>
        <p:nvSpPr>
          <p:cNvPr id="2" name="TextBox 1">
            <a:extLst>
              <a:ext uri="{FF2B5EF4-FFF2-40B4-BE49-F238E27FC236}">
                <a16:creationId xmlns:a16="http://schemas.microsoft.com/office/drawing/2014/main" id="{DB6F1947-1C2C-6D49-AF6A-481C7F879DD8}"/>
              </a:ext>
            </a:extLst>
          </p:cNvPr>
          <p:cNvSpPr txBox="1"/>
          <p:nvPr userDrawn="1"/>
        </p:nvSpPr>
        <p:spPr>
          <a:xfrm>
            <a:off x="398527" y="1296785"/>
            <a:ext cx="2577429" cy="707886"/>
          </a:xfrm>
          <a:prstGeom prst="rect">
            <a:avLst/>
          </a:prstGeom>
          <a:noFill/>
        </p:spPr>
        <p:txBody>
          <a:bodyPr wrap="square" rtlCol="0">
            <a:spAutoFit/>
          </a:bodyPr>
          <a:lstStyle/>
          <a:p>
            <a:r>
              <a:rPr lang="en-US" sz="4000" dirty="0">
                <a:solidFill>
                  <a:schemeClr val="bg1"/>
                </a:solidFill>
              </a:rPr>
              <a:t>Agenda</a:t>
            </a:r>
          </a:p>
        </p:txBody>
      </p:sp>
    </p:spTree>
    <p:extLst>
      <p:ext uri="{BB962C8B-B14F-4D97-AF65-F5344CB8AC3E}">
        <p14:creationId xmlns:p14="http://schemas.microsoft.com/office/powerpoint/2010/main" val="301257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mp;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D7B466-3559-A146-B7C4-962A75C4CC4A}"/>
              </a:ext>
            </a:extLst>
          </p:cNvPr>
          <p:cNvPicPr>
            <a:picLocks noChangeAspect="1"/>
          </p:cNvPicPr>
          <p:nvPr userDrawn="1"/>
        </p:nvPicPr>
        <p:blipFill>
          <a:blip r:embed="rId2"/>
          <a:srcRect t="45029" b="45029"/>
          <a:stretch/>
        </p:blipFill>
        <p:spPr>
          <a:xfrm>
            <a:off x="0" y="6173449"/>
            <a:ext cx="12192000" cy="681874"/>
          </a:xfrm>
          <a:prstGeom prst="rect">
            <a:avLst/>
          </a:prstGeom>
        </p:spPr>
      </p:pic>
      <p:sp>
        <p:nvSpPr>
          <p:cNvPr id="2" name="Title 1">
            <a:extLst>
              <a:ext uri="{FF2B5EF4-FFF2-40B4-BE49-F238E27FC236}">
                <a16:creationId xmlns:a16="http://schemas.microsoft.com/office/drawing/2014/main" id="{3D829EC0-7699-3E4E-87A9-F88B8670F2EA}"/>
              </a:ext>
            </a:extLst>
          </p:cNvPr>
          <p:cNvSpPr>
            <a:spLocks noGrp="1"/>
          </p:cNvSpPr>
          <p:nvPr>
            <p:ph type="title"/>
          </p:nvPr>
        </p:nvSpPr>
        <p:spPr/>
        <p:txBody>
          <a:bodyPr>
            <a:normAutofit/>
          </a:bodyPr>
          <a:lstStyle>
            <a:lvl1pPr>
              <a:defRPr sz="4400">
                <a:solidFill>
                  <a:srgbClr val="3F115C"/>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4A2EC19-EC5C-BF41-9568-1B12F511D868}"/>
              </a:ext>
            </a:extLst>
          </p:cNvPr>
          <p:cNvSpPr>
            <a:spLocks noGrp="1"/>
          </p:cNvSpPr>
          <p:nvPr>
            <p:ph idx="1"/>
          </p:nvPr>
        </p:nvSpPr>
        <p:spPr/>
        <p:txBody>
          <a:bodyPr/>
          <a:lstStyle>
            <a:lvl1pPr>
              <a:defRPr sz="2800">
                <a:solidFill>
                  <a:srgbClr val="3F115C"/>
                </a:solidFill>
              </a:defRPr>
            </a:lvl1pPr>
            <a:lvl2pPr>
              <a:defRPr sz="2400">
                <a:solidFill>
                  <a:srgbClr val="3F115C"/>
                </a:solidFill>
              </a:defRPr>
            </a:lvl2pPr>
            <a:lvl3pPr>
              <a:defRPr sz="2400">
                <a:solidFill>
                  <a:srgbClr val="3F115C"/>
                </a:solidFill>
              </a:defRPr>
            </a:lvl3pPr>
            <a:lvl4pPr>
              <a:defRPr sz="2400">
                <a:solidFill>
                  <a:srgbClr val="3F115C"/>
                </a:solidFill>
              </a:defRPr>
            </a:lvl4pPr>
            <a:lvl5pPr>
              <a:defRPr sz="2400">
                <a:solidFill>
                  <a:srgbClr val="3F115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a:extLst>
              <a:ext uri="{FF2B5EF4-FFF2-40B4-BE49-F238E27FC236}">
                <a16:creationId xmlns:a16="http://schemas.microsoft.com/office/drawing/2014/main" id="{2E162D98-E3F6-9C47-871D-ADF77E59A958}"/>
              </a:ext>
            </a:extLst>
          </p:cNvPr>
          <p:cNvPicPr>
            <a:picLocks noChangeAspect="1"/>
          </p:cNvPicPr>
          <p:nvPr userDrawn="1"/>
        </p:nvPicPr>
        <p:blipFill>
          <a:blip r:embed="rId3"/>
          <a:srcRect/>
          <a:stretch/>
        </p:blipFill>
        <p:spPr>
          <a:xfrm>
            <a:off x="331808" y="6442710"/>
            <a:ext cx="824027" cy="204481"/>
          </a:xfrm>
          <a:prstGeom prst="rect">
            <a:avLst/>
          </a:prstGeom>
        </p:spPr>
      </p:pic>
      <p:pic>
        <p:nvPicPr>
          <p:cNvPr id="11" name="Picture 10">
            <a:extLst>
              <a:ext uri="{FF2B5EF4-FFF2-40B4-BE49-F238E27FC236}">
                <a16:creationId xmlns:a16="http://schemas.microsoft.com/office/drawing/2014/main" id="{B8758826-8FFE-3C4F-9C0E-8288C9256AFC}"/>
              </a:ext>
            </a:extLst>
          </p:cNvPr>
          <p:cNvPicPr>
            <a:picLocks noChangeAspect="1"/>
          </p:cNvPicPr>
          <p:nvPr userDrawn="1"/>
        </p:nvPicPr>
        <p:blipFill>
          <a:blip r:embed="rId4"/>
          <a:stretch>
            <a:fillRect/>
          </a:stretch>
        </p:blipFill>
        <p:spPr>
          <a:xfrm>
            <a:off x="11209359" y="6457072"/>
            <a:ext cx="650833" cy="141014"/>
          </a:xfrm>
          <a:prstGeom prst="rect">
            <a:avLst/>
          </a:prstGeom>
        </p:spPr>
      </p:pic>
      <p:pic>
        <p:nvPicPr>
          <p:cNvPr id="12" name="Picture 11">
            <a:extLst>
              <a:ext uri="{FF2B5EF4-FFF2-40B4-BE49-F238E27FC236}">
                <a16:creationId xmlns:a16="http://schemas.microsoft.com/office/drawing/2014/main" id="{21E47E70-2F2E-984B-8B7B-24F4E2C34CEE}"/>
              </a:ext>
            </a:extLst>
          </p:cNvPr>
          <p:cNvPicPr>
            <a:picLocks noChangeAspect="1"/>
          </p:cNvPicPr>
          <p:nvPr userDrawn="1"/>
        </p:nvPicPr>
        <p:blipFill>
          <a:blip r:embed="rId5"/>
          <a:srcRect/>
          <a:stretch/>
        </p:blipFill>
        <p:spPr>
          <a:xfrm>
            <a:off x="9239130" y="6235419"/>
            <a:ext cx="864701" cy="776147"/>
          </a:xfrm>
          <a:prstGeom prst="rect">
            <a:avLst/>
          </a:prstGeom>
        </p:spPr>
      </p:pic>
      <p:pic>
        <p:nvPicPr>
          <p:cNvPr id="13" name="Picture 12">
            <a:extLst>
              <a:ext uri="{FF2B5EF4-FFF2-40B4-BE49-F238E27FC236}">
                <a16:creationId xmlns:a16="http://schemas.microsoft.com/office/drawing/2014/main" id="{8694906F-4554-584C-AA92-CB0980F9285B}"/>
              </a:ext>
            </a:extLst>
          </p:cNvPr>
          <p:cNvPicPr>
            <a:picLocks noChangeAspect="1"/>
          </p:cNvPicPr>
          <p:nvPr userDrawn="1"/>
        </p:nvPicPr>
        <p:blipFill>
          <a:blip r:embed="rId6"/>
          <a:srcRect/>
          <a:stretch/>
        </p:blipFill>
        <p:spPr>
          <a:xfrm>
            <a:off x="10187540" y="6448643"/>
            <a:ext cx="402368" cy="202129"/>
          </a:xfrm>
          <a:prstGeom prst="rect">
            <a:avLst/>
          </a:prstGeom>
        </p:spPr>
      </p:pic>
    </p:spTree>
    <p:extLst>
      <p:ext uri="{BB962C8B-B14F-4D97-AF65-F5344CB8AC3E}">
        <p14:creationId xmlns:p14="http://schemas.microsoft.com/office/powerpoint/2010/main" val="300541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mp; Co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D7B466-3559-A146-B7C4-962A75C4CC4A}"/>
              </a:ext>
            </a:extLst>
          </p:cNvPr>
          <p:cNvPicPr>
            <a:picLocks noChangeAspect="1"/>
          </p:cNvPicPr>
          <p:nvPr userDrawn="1"/>
        </p:nvPicPr>
        <p:blipFill>
          <a:blip r:embed="rId2"/>
          <a:srcRect t="45029" b="45029"/>
          <a:stretch/>
        </p:blipFill>
        <p:spPr>
          <a:xfrm>
            <a:off x="0" y="6173449"/>
            <a:ext cx="12192000" cy="681874"/>
          </a:xfrm>
          <a:prstGeom prst="rect">
            <a:avLst/>
          </a:prstGeom>
        </p:spPr>
      </p:pic>
      <p:sp>
        <p:nvSpPr>
          <p:cNvPr id="2" name="Title 1">
            <a:extLst>
              <a:ext uri="{FF2B5EF4-FFF2-40B4-BE49-F238E27FC236}">
                <a16:creationId xmlns:a16="http://schemas.microsoft.com/office/drawing/2014/main" id="{3D829EC0-7699-3E4E-87A9-F88B8670F2EA}"/>
              </a:ext>
            </a:extLst>
          </p:cNvPr>
          <p:cNvSpPr>
            <a:spLocks noGrp="1"/>
          </p:cNvSpPr>
          <p:nvPr>
            <p:ph type="title"/>
          </p:nvPr>
        </p:nvSpPr>
        <p:spPr/>
        <p:txBody>
          <a:bodyPr>
            <a:normAutofit/>
          </a:bodyPr>
          <a:lstStyle>
            <a:lvl1pPr>
              <a:defRPr sz="4400">
                <a:solidFill>
                  <a:srgbClr val="3F115C"/>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4A2EC19-EC5C-BF41-9568-1B12F511D868}"/>
              </a:ext>
            </a:extLst>
          </p:cNvPr>
          <p:cNvSpPr>
            <a:spLocks noGrp="1"/>
          </p:cNvSpPr>
          <p:nvPr>
            <p:ph idx="1"/>
          </p:nvPr>
        </p:nvSpPr>
        <p:spPr/>
        <p:txBody>
          <a:bodyPr/>
          <a:lstStyle>
            <a:lvl1pPr marL="0" indent="0">
              <a:buNone/>
              <a:defRPr>
                <a:solidFill>
                  <a:srgbClr val="3F115C"/>
                </a:solidFill>
                <a:latin typeface="Courier New" panose="02070309020205020404" pitchFamily="49" charset="0"/>
                <a:cs typeface="Courier New" panose="02070309020205020404" pitchFamily="49" charset="0"/>
              </a:defRPr>
            </a:lvl1pPr>
          </a:lstStyle>
          <a:p>
            <a:pPr lvl="0"/>
            <a:r>
              <a:rPr lang="en-US"/>
              <a:t>Click to edit Master text styles</a:t>
            </a:r>
          </a:p>
        </p:txBody>
      </p:sp>
      <p:pic>
        <p:nvPicPr>
          <p:cNvPr id="11" name="Picture 10">
            <a:extLst>
              <a:ext uri="{FF2B5EF4-FFF2-40B4-BE49-F238E27FC236}">
                <a16:creationId xmlns:a16="http://schemas.microsoft.com/office/drawing/2014/main" id="{B8758826-8FFE-3C4F-9C0E-8288C9256AFC}"/>
              </a:ext>
            </a:extLst>
          </p:cNvPr>
          <p:cNvPicPr>
            <a:picLocks noChangeAspect="1"/>
          </p:cNvPicPr>
          <p:nvPr userDrawn="1"/>
        </p:nvPicPr>
        <p:blipFill>
          <a:blip r:embed="rId3"/>
          <a:stretch>
            <a:fillRect/>
          </a:stretch>
        </p:blipFill>
        <p:spPr>
          <a:xfrm>
            <a:off x="11209359" y="6457072"/>
            <a:ext cx="650833" cy="141014"/>
          </a:xfrm>
          <a:prstGeom prst="rect">
            <a:avLst/>
          </a:prstGeom>
        </p:spPr>
      </p:pic>
      <p:pic>
        <p:nvPicPr>
          <p:cNvPr id="12" name="Picture 11">
            <a:extLst>
              <a:ext uri="{FF2B5EF4-FFF2-40B4-BE49-F238E27FC236}">
                <a16:creationId xmlns:a16="http://schemas.microsoft.com/office/drawing/2014/main" id="{21E47E70-2F2E-984B-8B7B-24F4E2C34CEE}"/>
              </a:ext>
            </a:extLst>
          </p:cNvPr>
          <p:cNvPicPr>
            <a:picLocks noChangeAspect="1"/>
          </p:cNvPicPr>
          <p:nvPr userDrawn="1"/>
        </p:nvPicPr>
        <p:blipFill>
          <a:blip r:embed="rId4"/>
          <a:srcRect/>
          <a:stretch/>
        </p:blipFill>
        <p:spPr>
          <a:xfrm>
            <a:off x="9239130" y="6235419"/>
            <a:ext cx="864701" cy="776147"/>
          </a:xfrm>
          <a:prstGeom prst="rect">
            <a:avLst/>
          </a:prstGeom>
        </p:spPr>
      </p:pic>
      <p:pic>
        <p:nvPicPr>
          <p:cNvPr id="13" name="Picture 12">
            <a:extLst>
              <a:ext uri="{FF2B5EF4-FFF2-40B4-BE49-F238E27FC236}">
                <a16:creationId xmlns:a16="http://schemas.microsoft.com/office/drawing/2014/main" id="{8694906F-4554-584C-AA92-CB0980F9285B}"/>
              </a:ext>
            </a:extLst>
          </p:cNvPr>
          <p:cNvPicPr>
            <a:picLocks noChangeAspect="1"/>
          </p:cNvPicPr>
          <p:nvPr userDrawn="1"/>
        </p:nvPicPr>
        <p:blipFill>
          <a:blip r:embed="rId5"/>
          <a:srcRect/>
          <a:stretch/>
        </p:blipFill>
        <p:spPr>
          <a:xfrm>
            <a:off x="10187540" y="6448643"/>
            <a:ext cx="402368" cy="202129"/>
          </a:xfrm>
          <a:prstGeom prst="rect">
            <a:avLst/>
          </a:prstGeom>
        </p:spPr>
      </p:pic>
      <p:pic>
        <p:nvPicPr>
          <p:cNvPr id="14" name="Picture 13">
            <a:extLst>
              <a:ext uri="{FF2B5EF4-FFF2-40B4-BE49-F238E27FC236}">
                <a16:creationId xmlns:a16="http://schemas.microsoft.com/office/drawing/2014/main" id="{DC51EA17-D214-E64B-AE0A-630713CB42B0}"/>
              </a:ext>
            </a:extLst>
          </p:cNvPr>
          <p:cNvPicPr>
            <a:picLocks noChangeAspect="1"/>
          </p:cNvPicPr>
          <p:nvPr userDrawn="1"/>
        </p:nvPicPr>
        <p:blipFill>
          <a:blip r:embed="rId6"/>
          <a:srcRect/>
          <a:stretch/>
        </p:blipFill>
        <p:spPr>
          <a:xfrm>
            <a:off x="331808" y="6442710"/>
            <a:ext cx="824027" cy="204481"/>
          </a:xfrm>
          <a:prstGeom prst="rect">
            <a:avLst/>
          </a:prstGeom>
        </p:spPr>
      </p:pic>
    </p:spTree>
    <p:extLst>
      <p:ext uri="{BB962C8B-B14F-4D97-AF65-F5344CB8AC3E}">
        <p14:creationId xmlns:p14="http://schemas.microsoft.com/office/powerpoint/2010/main" val="3041965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ED493-E1CA-794A-88C5-9E3B3BF353C3}"/>
              </a:ext>
            </a:extLst>
          </p:cNvPr>
          <p:cNvSpPr>
            <a:spLocks noGrp="1"/>
          </p:cNvSpPr>
          <p:nvPr>
            <p:ph type="title"/>
          </p:nvPr>
        </p:nvSpPr>
        <p:spPr/>
        <p:txBody>
          <a:bodyPr>
            <a:normAutofit/>
          </a:bodyPr>
          <a:lstStyle>
            <a:lvl1pPr>
              <a:defRPr sz="4400">
                <a:solidFill>
                  <a:srgbClr val="3F115C"/>
                </a:solidFill>
              </a:defRPr>
            </a:lvl1pPr>
          </a:lstStyle>
          <a:p>
            <a:r>
              <a:rPr lang="en-US"/>
              <a:t>Click to edit Master title style</a:t>
            </a:r>
          </a:p>
        </p:txBody>
      </p:sp>
      <p:pic>
        <p:nvPicPr>
          <p:cNvPr id="14" name="Picture 13">
            <a:extLst>
              <a:ext uri="{FF2B5EF4-FFF2-40B4-BE49-F238E27FC236}">
                <a16:creationId xmlns:a16="http://schemas.microsoft.com/office/drawing/2014/main" id="{FE99B668-FC45-E24A-BB35-9AC008CB0C2D}"/>
              </a:ext>
            </a:extLst>
          </p:cNvPr>
          <p:cNvPicPr>
            <a:picLocks noChangeAspect="1"/>
          </p:cNvPicPr>
          <p:nvPr userDrawn="1"/>
        </p:nvPicPr>
        <p:blipFill>
          <a:blip r:embed="rId2"/>
          <a:srcRect t="45029" b="45029"/>
          <a:stretch/>
        </p:blipFill>
        <p:spPr>
          <a:xfrm>
            <a:off x="0" y="6173449"/>
            <a:ext cx="12192000" cy="681874"/>
          </a:xfrm>
          <a:prstGeom prst="rect">
            <a:avLst/>
          </a:prstGeom>
        </p:spPr>
      </p:pic>
      <p:pic>
        <p:nvPicPr>
          <p:cNvPr id="16" name="Picture 15">
            <a:extLst>
              <a:ext uri="{FF2B5EF4-FFF2-40B4-BE49-F238E27FC236}">
                <a16:creationId xmlns:a16="http://schemas.microsoft.com/office/drawing/2014/main" id="{02FEF8C8-A92D-5647-A16F-747CA7C5B37A}"/>
              </a:ext>
            </a:extLst>
          </p:cNvPr>
          <p:cNvPicPr>
            <a:picLocks noChangeAspect="1"/>
          </p:cNvPicPr>
          <p:nvPr userDrawn="1"/>
        </p:nvPicPr>
        <p:blipFill>
          <a:blip r:embed="rId3"/>
          <a:stretch>
            <a:fillRect/>
          </a:stretch>
        </p:blipFill>
        <p:spPr>
          <a:xfrm>
            <a:off x="11209359" y="6457072"/>
            <a:ext cx="650833" cy="141014"/>
          </a:xfrm>
          <a:prstGeom prst="rect">
            <a:avLst/>
          </a:prstGeom>
        </p:spPr>
      </p:pic>
      <p:pic>
        <p:nvPicPr>
          <p:cNvPr id="17" name="Picture 16">
            <a:extLst>
              <a:ext uri="{FF2B5EF4-FFF2-40B4-BE49-F238E27FC236}">
                <a16:creationId xmlns:a16="http://schemas.microsoft.com/office/drawing/2014/main" id="{D199836D-8069-884C-8B4E-5FF633B3AAD1}"/>
              </a:ext>
            </a:extLst>
          </p:cNvPr>
          <p:cNvPicPr>
            <a:picLocks noChangeAspect="1"/>
          </p:cNvPicPr>
          <p:nvPr userDrawn="1"/>
        </p:nvPicPr>
        <p:blipFill>
          <a:blip r:embed="rId4"/>
          <a:srcRect/>
          <a:stretch/>
        </p:blipFill>
        <p:spPr>
          <a:xfrm>
            <a:off x="9239130" y="6235419"/>
            <a:ext cx="864701" cy="776147"/>
          </a:xfrm>
          <a:prstGeom prst="rect">
            <a:avLst/>
          </a:prstGeom>
        </p:spPr>
      </p:pic>
      <p:pic>
        <p:nvPicPr>
          <p:cNvPr id="18" name="Picture 17">
            <a:extLst>
              <a:ext uri="{FF2B5EF4-FFF2-40B4-BE49-F238E27FC236}">
                <a16:creationId xmlns:a16="http://schemas.microsoft.com/office/drawing/2014/main" id="{57339DEA-3BDB-BA4A-9E8E-6C35393ACF9F}"/>
              </a:ext>
            </a:extLst>
          </p:cNvPr>
          <p:cNvPicPr>
            <a:picLocks noChangeAspect="1"/>
          </p:cNvPicPr>
          <p:nvPr userDrawn="1"/>
        </p:nvPicPr>
        <p:blipFill>
          <a:blip r:embed="rId5"/>
          <a:srcRect/>
          <a:stretch/>
        </p:blipFill>
        <p:spPr>
          <a:xfrm>
            <a:off x="10187540" y="6448643"/>
            <a:ext cx="402368" cy="202129"/>
          </a:xfrm>
          <a:prstGeom prst="rect">
            <a:avLst/>
          </a:prstGeom>
        </p:spPr>
      </p:pic>
      <p:pic>
        <p:nvPicPr>
          <p:cNvPr id="8" name="Picture 7">
            <a:extLst>
              <a:ext uri="{FF2B5EF4-FFF2-40B4-BE49-F238E27FC236}">
                <a16:creationId xmlns:a16="http://schemas.microsoft.com/office/drawing/2014/main" id="{C7677F85-9FC0-3B41-9120-AE18971A11F3}"/>
              </a:ext>
            </a:extLst>
          </p:cNvPr>
          <p:cNvPicPr>
            <a:picLocks noChangeAspect="1"/>
          </p:cNvPicPr>
          <p:nvPr userDrawn="1"/>
        </p:nvPicPr>
        <p:blipFill>
          <a:blip r:embed="rId6"/>
          <a:srcRect/>
          <a:stretch/>
        </p:blipFill>
        <p:spPr>
          <a:xfrm>
            <a:off x="331808" y="6442710"/>
            <a:ext cx="824027" cy="204481"/>
          </a:xfrm>
          <a:prstGeom prst="rect">
            <a:avLst/>
          </a:prstGeom>
        </p:spPr>
      </p:pic>
    </p:spTree>
    <p:extLst>
      <p:ext uri="{BB962C8B-B14F-4D97-AF65-F5344CB8AC3E}">
        <p14:creationId xmlns:p14="http://schemas.microsoft.com/office/powerpoint/2010/main" val="2827038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F9C3CC7-5C2B-C24C-BB05-D7D72E2D66E9}"/>
              </a:ext>
            </a:extLst>
          </p:cNvPr>
          <p:cNvPicPr>
            <a:picLocks noChangeAspect="1"/>
          </p:cNvPicPr>
          <p:nvPr userDrawn="1"/>
        </p:nvPicPr>
        <p:blipFill>
          <a:blip r:embed="rId2"/>
          <a:srcRect t="45029" b="45029"/>
          <a:stretch/>
        </p:blipFill>
        <p:spPr>
          <a:xfrm>
            <a:off x="0" y="6173449"/>
            <a:ext cx="12192000" cy="681874"/>
          </a:xfrm>
          <a:prstGeom prst="rect">
            <a:avLst/>
          </a:prstGeom>
        </p:spPr>
      </p:pic>
      <p:pic>
        <p:nvPicPr>
          <p:cNvPr id="15" name="Picture 14">
            <a:extLst>
              <a:ext uri="{FF2B5EF4-FFF2-40B4-BE49-F238E27FC236}">
                <a16:creationId xmlns:a16="http://schemas.microsoft.com/office/drawing/2014/main" id="{DA0AA1D7-3508-2846-99E9-C41F8D0E933E}"/>
              </a:ext>
            </a:extLst>
          </p:cNvPr>
          <p:cNvPicPr>
            <a:picLocks noChangeAspect="1"/>
          </p:cNvPicPr>
          <p:nvPr userDrawn="1"/>
        </p:nvPicPr>
        <p:blipFill>
          <a:blip r:embed="rId3"/>
          <a:stretch>
            <a:fillRect/>
          </a:stretch>
        </p:blipFill>
        <p:spPr>
          <a:xfrm>
            <a:off x="11209359" y="6457072"/>
            <a:ext cx="650833" cy="141014"/>
          </a:xfrm>
          <a:prstGeom prst="rect">
            <a:avLst/>
          </a:prstGeom>
        </p:spPr>
      </p:pic>
      <p:pic>
        <p:nvPicPr>
          <p:cNvPr id="16" name="Picture 15">
            <a:extLst>
              <a:ext uri="{FF2B5EF4-FFF2-40B4-BE49-F238E27FC236}">
                <a16:creationId xmlns:a16="http://schemas.microsoft.com/office/drawing/2014/main" id="{09EECF03-707A-7E4A-957A-BFBEA50F98BD}"/>
              </a:ext>
            </a:extLst>
          </p:cNvPr>
          <p:cNvPicPr>
            <a:picLocks noChangeAspect="1"/>
          </p:cNvPicPr>
          <p:nvPr userDrawn="1"/>
        </p:nvPicPr>
        <p:blipFill>
          <a:blip r:embed="rId4"/>
          <a:srcRect/>
          <a:stretch/>
        </p:blipFill>
        <p:spPr>
          <a:xfrm>
            <a:off x="9239130" y="6235419"/>
            <a:ext cx="864701" cy="776147"/>
          </a:xfrm>
          <a:prstGeom prst="rect">
            <a:avLst/>
          </a:prstGeom>
        </p:spPr>
      </p:pic>
      <p:pic>
        <p:nvPicPr>
          <p:cNvPr id="17" name="Picture 16">
            <a:extLst>
              <a:ext uri="{FF2B5EF4-FFF2-40B4-BE49-F238E27FC236}">
                <a16:creationId xmlns:a16="http://schemas.microsoft.com/office/drawing/2014/main" id="{5F91BF79-CD37-2048-B4CE-2FE8F2C7ED86}"/>
              </a:ext>
            </a:extLst>
          </p:cNvPr>
          <p:cNvPicPr>
            <a:picLocks noChangeAspect="1"/>
          </p:cNvPicPr>
          <p:nvPr userDrawn="1"/>
        </p:nvPicPr>
        <p:blipFill>
          <a:blip r:embed="rId5"/>
          <a:srcRect/>
          <a:stretch/>
        </p:blipFill>
        <p:spPr>
          <a:xfrm>
            <a:off x="10187540" y="6448643"/>
            <a:ext cx="402368" cy="202129"/>
          </a:xfrm>
          <a:prstGeom prst="rect">
            <a:avLst/>
          </a:prstGeom>
        </p:spPr>
      </p:pic>
      <p:pic>
        <p:nvPicPr>
          <p:cNvPr id="7" name="Picture 6">
            <a:extLst>
              <a:ext uri="{FF2B5EF4-FFF2-40B4-BE49-F238E27FC236}">
                <a16:creationId xmlns:a16="http://schemas.microsoft.com/office/drawing/2014/main" id="{C3CB73A2-5F2E-774C-82CF-F65A56C274A4}"/>
              </a:ext>
            </a:extLst>
          </p:cNvPr>
          <p:cNvPicPr>
            <a:picLocks noChangeAspect="1"/>
          </p:cNvPicPr>
          <p:nvPr userDrawn="1"/>
        </p:nvPicPr>
        <p:blipFill>
          <a:blip r:embed="rId6"/>
          <a:srcRect/>
          <a:stretch/>
        </p:blipFill>
        <p:spPr>
          <a:xfrm>
            <a:off x="331808" y="6442710"/>
            <a:ext cx="824027" cy="204481"/>
          </a:xfrm>
          <a:prstGeom prst="rect">
            <a:avLst/>
          </a:prstGeom>
        </p:spPr>
      </p:pic>
    </p:spTree>
    <p:extLst>
      <p:ext uri="{BB962C8B-B14F-4D97-AF65-F5344CB8AC3E}">
        <p14:creationId xmlns:p14="http://schemas.microsoft.com/office/powerpoint/2010/main" val="2328827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3702A-1210-BC49-AA8E-B687BEF560A3}"/>
              </a:ext>
            </a:extLst>
          </p:cNvPr>
          <p:cNvSpPr>
            <a:spLocks noGrp="1"/>
          </p:cNvSpPr>
          <p:nvPr>
            <p:ph type="title"/>
          </p:nvPr>
        </p:nvSpPr>
        <p:spPr/>
        <p:txBody>
          <a:bodyPr>
            <a:normAutofit/>
          </a:bodyPr>
          <a:lstStyle>
            <a:lvl1pPr>
              <a:defRPr sz="4400">
                <a:solidFill>
                  <a:srgbClr val="3F115C"/>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A1BD40-9F4E-404D-83D0-C4A1A228E5F8}"/>
              </a:ext>
            </a:extLst>
          </p:cNvPr>
          <p:cNvSpPr>
            <a:spLocks noGrp="1"/>
          </p:cNvSpPr>
          <p:nvPr>
            <p:ph sz="half" idx="1"/>
          </p:nvPr>
        </p:nvSpPr>
        <p:spPr>
          <a:xfrm>
            <a:off x="838200" y="1825625"/>
            <a:ext cx="5181600" cy="4254801"/>
          </a:xfrm>
        </p:spPr>
        <p:txBody>
          <a:bodyPr/>
          <a:lstStyle>
            <a:lvl1pPr>
              <a:defRPr sz="2800">
                <a:solidFill>
                  <a:srgbClr val="3F115C"/>
                </a:solidFill>
              </a:defRPr>
            </a:lvl1pPr>
            <a:lvl2pPr>
              <a:defRPr sz="2400">
                <a:solidFill>
                  <a:srgbClr val="3F115C"/>
                </a:solidFill>
              </a:defRPr>
            </a:lvl2pPr>
            <a:lvl3pPr>
              <a:defRPr sz="2400">
                <a:solidFill>
                  <a:srgbClr val="3F115C"/>
                </a:solidFill>
              </a:defRPr>
            </a:lvl3pPr>
            <a:lvl4pPr>
              <a:defRPr sz="2400">
                <a:solidFill>
                  <a:srgbClr val="3F115C"/>
                </a:solidFill>
              </a:defRPr>
            </a:lvl4pPr>
            <a:lvl5pPr>
              <a:defRPr sz="2400">
                <a:solidFill>
                  <a:srgbClr val="3F115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1FD1548-8185-DC4E-806D-779BE3F1A754}"/>
              </a:ext>
            </a:extLst>
          </p:cNvPr>
          <p:cNvSpPr>
            <a:spLocks noGrp="1"/>
          </p:cNvSpPr>
          <p:nvPr>
            <p:ph sz="half" idx="2"/>
          </p:nvPr>
        </p:nvSpPr>
        <p:spPr>
          <a:xfrm>
            <a:off x="6172200" y="1825625"/>
            <a:ext cx="5181600" cy="4254801"/>
          </a:xfrm>
        </p:spPr>
        <p:txBody>
          <a:bodyPr/>
          <a:lstStyle>
            <a:lvl1pPr>
              <a:defRPr sz="2800">
                <a:solidFill>
                  <a:srgbClr val="3F115C"/>
                </a:solidFill>
              </a:defRPr>
            </a:lvl1pPr>
            <a:lvl2pPr>
              <a:defRPr sz="2400">
                <a:solidFill>
                  <a:srgbClr val="3F115C"/>
                </a:solidFill>
              </a:defRPr>
            </a:lvl2pPr>
            <a:lvl3pPr>
              <a:defRPr sz="2400">
                <a:solidFill>
                  <a:srgbClr val="3F115C"/>
                </a:solidFill>
              </a:defRPr>
            </a:lvl3pPr>
            <a:lvl4pPr>
              <a:defRPr sz="2400">
                <a:solidFill>
                  <a:srgbClr val="3F115C"/>
                </a:solidFill>
              </a:defRPr>
            </a:lvl4pPr>
            <a:lvl5pPr>
              <a:defRPr sz="2400">
                <a:solidFill>
                  <a:srgbClr val="3F115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6" name="Picture 15">
            <a:extLst>
              <a:ext uri="{FF2B5EF4-FFF2-40B4-BE49-F238E27FC236}">
                <a16:creationId xmlns:a16="http://schemas.microsoft.com/office/drawing/2014/main" id="{D1B47177-D2BA-D344-9E01-B31C88919C10}"/>
              </a:ext>
            </a:extLst>
          </p:cNvPr>
          <p:cNvPicPr>
            <a:picLocks noChangeAspect="1"/>
          </p:cNvPicPr>
          <p:nvPr userDrawn="1"/>
        </p:nvPicPr>
        <p:blipFill>
          <a:blip r:embed="rId2"/>
          <a:srcRect t="45029" b="45029"/>
          <a:stretch/>
        </p:blipFill>
        <p:spPr>
          <a:xfrm>
            <a:off x="0" y="6173449"/>
            <a:ext cx="12192000" cy="681874"/>
          </a:xfrm>
          <a:prstGeom prst="rect">
            <a:avLst/>
          </a:prstGeom>
        </p:spPr>
      </p:pic>
      <p:pic>
        <p:nvPicPr>
          <p:cNvPr id="18" name="Picture 17">
            <a:extLst>
              <a:ext uri="{FF2B5EF4-FFF2-40B4-BE49-F238E27FC236}">
                <a16:creationId xmlns:a16="http://schemas.microsoft.com/office/drawing/2014/main" id="{B3074936-F6B0-0F47-AF34-3B9B8BC85986}"/>
              </a:ext>
            </a:extLst>
          </p:cNvPr>
          <p:cNvPicPr>
            <a:picLocks noChangeAspect="1"/>
          </p:cNvPicPr>
          <p:nvPr userDrawn="1"/>
        </p:nvPicPr>
        <p:blipFill>
          <a:blip r:embed="rId3"/>
          <a:stretch>
            <a:fillRect/>
          </a:stretch>
        </p:blipFill>
        <p:spPr>
          <a:xfrm>
            <a:off x="11209359" y="6457072"/>
            <a:ext cx="650833" cy="141014"/>
          </a:xfrm>
          <a:prstGeom prst="rect">
            <a:avLst/>
          </a:prstGeom>
        </p:spPr>
      </p:pic>
      <p:pic>
        <p:nvPicPr>
          <p:cNvPr id="19" name="Picture 18">
            <a:extLst>
              <a:ext uri="{FF2B5EF4-FFF2-40B4-BE49-F238E27FC236}">
                <a16:creationId xmlns:a16="http://schemas.microsoft.com/office/drawing/2014/main" id="{E4AFE761-ACB3-6D4A-90AD-70CE27CB519A}"/>
              </a:ext>
            </a:extLst>
          </p:cNvPr>
          <p:cNvPicPr>
            <a:picLocks noChangeAspect="1"/>
          </p:cNvPicPr>
          <p:nvPr userDrawn="1"/>
        </p:nvPicPr>
        <p:blipFill>
          <a:blip r:embed="rId4"/>
          <a:srcRect/>
          <a:stretch/>
        </p:blipFill>
        <p:spPr>
          <a:xfrm>
            <a:off x="9239130" y="6235419"/>
            <a:ext cx="864701" cy="776147"/>
          </a:xfrm>
          <a:prstGeom prst="rect">
            <a:avLst/>
          </a:prstGeom>
        </p:spPr>
      </p:pic>
      <p:pic>
        <p:nvPicPr>
          <p:cNvPr id="20" name="Picture 19">
            <a:extLst>
              <a:ext uri="{FF2B5EF4-FFF2-40B4-BE49-F238E27FC236}">
                <a16:creationId xmlns:a16="http://schemas.microsoft.com/office/drawing/2014/main" id="{33E234FD-7ACE-CA40-A0C7-5262E3068695}"/>
              </a:ext>
            </a:extLst>
          </p:cNvPr>
          <p:cNvPicPr>
            <a:picLocks noChangeAspect="1"/>
          </p:cNvPicPr>
          <p:nvPr userDrawn="1"/>
        </p:nvPicPr>
        <p:blipFill>
          <a:blip r:embed="rId5"/>
          <a:srcRect/>
          <a:stretch/>
        </p:blipFill>
        <p:spPr>
          <a:xfrm>
            <a:off x="10187540" y="6448643"/>
            <a:ext cx="402368" cy="202129"/>
          </a:xfrm>
          <a:prstGeom prst="rect">
            <a:avLst/>
          </a:prstGeom>
        </p:spPr>
      </p:pic>
      <p:pic>
        <p:nvPicPr>
          <p:cNvPr id="10" name="Picture 9">
            <a:extLst>
              <a:ext uri="{FF2B5EF4-FFF2-40B4-BE49-F238E27FC236}">
                <a16:creationId xmlns:a16="http://schemas.microsoft.com/office/drawing/2014/main" id="{DD850A33-0045-1C49-A32A-C95488D47227}"/>
              </a:ext>
            </a:extLst>
          </p:cNvPr>
          <p:cNvPicPr>
            <a:picLocks noChangeAspect="1"/>
          </p:cNvPicPr>
          <p:nvPr userDrawn="1"/>
        </p:nvPicPr>
        <p:blipFill>
          <a:blip r:embed="rId6"/>
          <a:srcRect/>
          <a:stretch/>
        </p:blipFill>
        <p:spPr>
          <a:xfrm>
            <a:off x="331808" y="6442710"/>
            <a:ext cx="824027" cy="204481"/>
          </a:xfrm>
          <a:prstGeom prst="rect">
            <a:avLst/>
          </a:prstGeom>
        </p:spPr>
      </p:pic>
    </p:spTree>
    <p:extLst>
      <p:ext uri="{BB962C8B-B14F-4D97-AF65-F5344CB8AC3E}">
        <p14:creationId xmlns:p14="http://schemas.microsoft.com/office/powerpoint/2010/main" val="901304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0AA37-00E7-C341-BAF1-A61E6D0EF0E7}"/>
              </a:ext>
            </a:extLst>
          </p:cNvPr>
          <p:cNvSpPr>
            <a:spLocks noGrp="1"/>
          </p:cNvSpPr>
          <p:nvPr>
            <p:ph type="title"/>
          </p:nvPr>
        </p:nvSpPr>
        <p:spPr>
          <a:xfrm>
            <a:off x="839788" y="365125"/>
            <a:ext cx="10515600" cy="1325563"/>
          </a:xfrm>
        </p:spPr>
        <p:txBody>
          <a:bodyPr>
            <a:normAutofit/>
          </a:bodyPr>
          <a:lstStyle>
            <a:lvl1pPr>
              <a:defRPr sz="4400">
                <a:solidFill>
                  <a:srgbClr val="3F115C"/>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50BCEC7-9BEB-F34D-9349-7CFCF922AEA0}"/>
              </a:ext>
            </a:extLst>
          </p:cNvPr>
          <p:cNvSpPr>
            <a:spLocks noGrp="1"/>
          </p:cNvSpPr>
          <p:nvPr>
            <p:ph type="body" idx="1"/>
          </p:nvPr>
        </p:nvSpPr>
        <p:spPr>
          <a:xfrm>
            <a:off x="839788" y="1681163"/>
            <a:ext cx="5157787" cy="496772"/>
          </a:xfrm>
        </p:spPr>
        <p:txBody>
          <a:bodyPr anchor="b">
            <a:noAutofit/>
          </a:bodyPr>
          <a:lstStyle>
            <a:lvl1pPr marL="0" indent="0">
              <a:buNone/>
              <a:defRPr sz="2400" b="1">
                <a:solidFill>
                  <a:srgbClr val="3F115C"/>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7E7866-4C14-394B-B1EB-A823A7869FE3}"/>
              </a:ext>
            </a:extLst>
          </p:cNvPr>
          <p:cNvSpPr>
            <a:spLocks noGrp="1"/>
          </p:cNvSpPr>
          <p:nvPr>
            <p:ph sz="half" idx="2"/>
          </p:nvPr>
        </p:nvSpPr>
        <p:spPr>
          <a:xfrm>
            <a:off x="839788" y="2505075"/>
            <a:ext cx="5157787" cy="3535305"/>
          </a:xfrm>
        </p:spPr>
        <p:txBody>
          <a:bodyPr/>
          <a:lstStyle>
            <a:lvl1pPr>
              <a:defRPr>
                <a:solidFill>
                  <a:srgbClr val="3F115C"/>
                </a:solidFill>
              </a:defRPr>
            </a:lvl1pPr>
            <a:lvl2pPr>
              <a:defRPr>
                <a:solidFill>
                  <a:srgbClr val="3F115C"/>
                </a:solidFill>
              </a:defRPr>
            </a:lvl2pPr>
            <a:lvl3pPr>
              <a:defRPr>
                <a:solidFill>
                  <a:srgbClr val="3F115C"/>
                </a:solidFill>
              </a:defRPr>
            </a:lvl3pPr>
            <a:lvl4pPr>
              <a:defRPr>
                <a:solidFill>
                  <a:srgbClr val="3F115C"/>
                </a:solidFill>
              </a:defRPr>
            </a:lvl4pPr>
            <a:lvl5pPr>
              <a:defRPr>
                <a:solidFill>
                  <a:srgbClr val="3F115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2C5F598-D1D4-784A-8E41-7685D1E99D66}"/>
              </a:ext>
            </a:extLst>
          </p:cNvPr>
          <p:cNvSpPr>
            <a:spLocks noGrp="1"/>
          </p:cNvSpPr>
          <p:nvPr>
            <p:ph type="body" sz="quarter" idx="3"/>
          </p:nvPr>
        </p:nvSpPr>
        <p:spPr>
          <a:xfrm>
            <a:off x="6172200" y="1681163"/>
            <a:ext cx="5183188" cy="496772"/>
          </a:xfrm>
        </p:spPr>
        <p:txBody>
          <a:bodyPr anchor="b">
            <a:noAutofit/>
          </a:bodyPr>
          <a:lstStyle>
            <a:lvl1pPr marL="0" indent="0">
              <a:buNone/>
              <a:defRPr sz="2400" b="1">
                <a:solidFill>
                  <a:srgbClr val="3F115C"/>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2536C0-169A-D748-8B18-B233E54FE7C5}"/>
              </a:ext>
            </a:extLst>
          </p:cNvPr>
          <p:cNvSpPr>
            <a:spLocks noGrp="1"/>
          </p:cNvSpPr>
          <p:nvPr>
            <p:ph sz="quarter" idx="4"/>
          </p:nvPr>
        </p:nvSpPr>
        <p:spPr>
          <a:xfrm>
            <a:off x="6172200" y="2505075"/>
            <a:ext cx="5183188" cy="3535305"/>
          </a:xfrm>
        </p:spPr>
        <p:txBody>
          <a:bodyPr/>
          <a:lstStyle>
            <a:lvl1pPr>
              <a:defRPr>
                <a:solidFill>
                  <a:srgbClr val="3F115C"/>
                </a:solidFill>
              </a:defRPr>
            </a:lvl1pPr>
            <a:lvl2pPr>
              <a:defRPr>
                <a:solidFill>
                  <a:srgbClr val="3F115C"/>
                </a:solidFill>
              </a:defRPr>
            </a:lvl2pPr>
            <a:lvl3pPr>
              <a:defRPr>
                <a:solidFill>
                  <a:srgbClr val="3F115C"/>
                </a:solidFill>
              </a:defRPr>
            </a:lvl3pPr>
            <a:lvl4pPr>
              <a:defRPr>
                <a:solidFill>
                  <a:srgbClr val="3F115C"/>
                </a:solidFill>
              </a:defRPr>
            </a:lvl4pPr>
            <a:lvl5pPr>
              <a:defRPr>
                <a:solidFill>
                  <a:srgbClr val="3F115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8" name="Picture 17">
            <a:extLst>
              <a:ext uri="{FF2B5EF4-FFF2-40B4-BE49-F238E27FC236}">
                <a16:creationId xmlns:a16="http://schemas.microsoft.com/office/drawing/2014/main" id="{B9FF708E-4843-DA4C-AA6E-091F9BB6DD9F}"/>
              </a:ext>
            </a:extLst>
          </p:cNvPr>
          <p:cNvPicPr>
            <a:picLocks noChangeAspect="1"/>
          </p:cNvPicPr>
          <p:nvPr userDrawn="1"/>
        </p:nvPicPr>
        <p:blipFill>
          <a:blip r:embed="rId2"/>
          <a:srcRect t="45029" b="45029"/>
          <a:stretch/>
        </p:blipFill>
        <p:spPr>
          <a:xfrm>
            <a:off x="0" y="6173449"/>
            <a:ext cx="12192000" cy="681874"/>
          </a:xfrm>
          <a:prstGeom prst="rect">
            <a:avLst/>
          </a:prstGeom>
        </p:spPr>
      </p:pic>
      <p:pic>
        <p:nvPicPr>
          <p:cNvPr id="20" name="Picture 19">
            <a:extLst>
              <a:ext uri="{FF2B5EF4-FFF2-40B4-BE49-F238E27FC236}">
                <a16:creationId xmlns:a16="http://schemas.microsoft.com/office/drawing/2014/main" id="{CAB62E9A-B63C-F543-9BB7-3F8636532680}"/>
              </a:ext>
            </a:extLst>
          </p:cNvPr>
          <p:cNvPicPr>
            <a:picLocks noChangeAspect="1"/>
          </p:cNvPicPr>
          <p:nvPr userDrawn="1"/>
        </p:nvPicPr>
        <p:blipFill>
          <a:blip r:embed="rId3"/>
          <a:stretch>
            <a:fillRect/>
          </a:stretch>
        </p:blipFill>
        <p:spPr>
          <a:xfrm>
            <a:off x="11209359" y="6457072"/>
            <a:ext cx="650833" cy="141014"/>
          </a:xfrm>
          <a:prstGeom prst="rect">
            <a:avLst/>
          </a:prstGeom>
        </p:spPr>
      </p:pic>
      <p:pic>
        <p:nvPicPr>
          <p:cNvPr id="21" name="Picture 20">
            <a:extLst>
              <a:ext uri="{FF2B5EF4-FFF2-40B4-BE49-F238E27FC236}">
                <a16:creationId xmlns:a16="http://schemas.microsoft.com/office/drawing/2014/main" id="{4B4C5BDF-D729-1943-B0D6-A28AB4475E42}"/>
              </a:ext>
            </a:extLst>
          </p:cNvPr>
          <p:cNvPicPr>
            <a:picLocks noChangeAspect="1"/>
          </p:cNvPicPr>
          <p:nvPr userDrawn="1"/>
        </p:nvPicPr>
        <p:blipFill>
          <a:blip r:embed="rId4"/>
          <a:srcRect/>
          <a:stretch/>
        </p:blipFill>
        <p:spPr>
          <a:xfrm>
            <a:off x="9239130" y="6235419"/>
            <a:ext cx="864701" cy="776147"/>
          </a:xfrm>
          <a:prstGeom prst="rect">
            <a:avLst/>
          </a:prstGeom>
        </p:spPr>
      </p:pic>
      <p:pic>
        <p:nvPicPr>
          <p:cNvPr id="22" name="Picture 21">
            <a:extLst>
              <a:ext uri="{FF2B5EF4-FFF2-40B4-BE49-F238E27FC236}">
                <a16:creationId xmlns:a16="http://schemas.microsoft.com/office/drawing/2014/main" id="{B8FE910E-5647-E046-A472-D6A868FA05FF}"/>
              </a:ext>
            </a:extLst>
          </p:cNvPr>
          <p:cNvPicPr>
            <a:picLocks noChangeAspect="1"/>
          </p:cNvPicPr>
          <p:nvPr userDrawn="1"/>
        </p:nvPicPr>
        <p:blipFill>
          <a:blip r:embed="rId5"/>
          <a:srcRect/>
          <a:stretch/>
        </p:blipFill>
        <p:spPr>
          <a:xfrm>
            <a:off x="10187540" y="6448643"/>
            <a:ext cx="402368" cy="202129"/>
          </a:xfrm>
          <a:prstGeom prst="rect">
            <a:avLst/>
          </a:prstGeom>
        </p:spPr>
      </p:pic>
      <p:pic>
        <p:nvPicPr>
          <p:cNvPr id="12" name="Picture 11">
            <a:extLst>
              <a:ext uri="{FF2B5EF4-FFF2-40B4-BE49-F238E27FC236}">
                <a16:creationId xmlns:a16="http://schemas.microsoft.com/office/drawing/2014/main" id="{385F5717-4567-0747-B417-8BB03E57771E}"/>
              </a:ext>
            </a:extLst>
          </p:cNvPr>
          <p:cNvPicPr>
            <a:picLocks noChangeAspect="1"/>
          </p:cNvPicPr>
          <p:nvPr userDrawn="1"/>
        </p:nvPicPr>
        <p:blipFill>
          <a:blip r:embed="rId6"/>
          <a:srcRect/>
          <a:stretch/>
        </p:blipFill>
        <p:spPr>
          <a:xfrm>
            <a:off x="331808" y="6442710"/>
            <a:ext cx="824027" cy="204481"/>
          </a:xfrm>
          <a:prstGeom prst="rect">
            <a:avLst/>
          </a:prstGeom>
        </p:spPr>
      </p:pic>
    </p:spTree>
    <p:extLst>
      <p:ext uri="{BB962C8B-B14F-4D97-AF65-F5344CB8AC3E}">
        <p14:creationId xmlns:p14="http://schemas.microsoft.com/office/powerpoint/2010/main" val="246314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3A0778-99CB-6140-B025-EDCA7126AA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FFB25F2-03B9-FE4D-87CF-0E26F53AEFD2}"/>
              </a:ext>
            </a:extLst>
          </p:cNvPr>
          <p:cNvSpPr>
            <a:spLocks noGrp="1"/>
          </p:cNvSpPr>
          <p:nvPr>
            <p:ph type="body" idx="1"/>
          </p:nvPr>
        </p:nvSpPr>
        <p:spPr>
          <a:xfrm>
            <a:off x="838200" y="1825625"/>
            <a:ext cx="10515600" cy="4205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4996038"/>
      </p:ext>
    </p:extLst>
  </p:cSld>
  <p:clrMap bg1="lt1" tx1="dk1" bg2="lt2" tx2="dk2" accent1="accent1" accent2="accent2" accent3="accent3" accent4="accent4" accent5="accent5" accent6="accent6" hlink="hlink" folHlink="folHlink"/>
  <p:sldLayoutIdLst>
    <p:sldLayoutId id="2147483649" r:id="rId1"/>
    <p:sldLayoutId id="2147483672" r:id="rId2"/>
    <p:sldLayoutId id="2147483668" r:id="rId3"/>
    <p:sldLayoutId id="2147483650" r:id="rId4"/>
    <p:sldLayoutId id="2147483671" r:id="rId5"/>
    <p:sldLayoutId id="2147483654" r:id="rId6"/>
    <p:sldLayoutId id="2147483655" r:id="rId7"/>
    <p:sldLayoutId id="2147483652" r:id="rId8"/>
    <p:sldLayoutId id="2147483653" r:id="rId9"/>
    <p:sldLayoutId id="2147483656" r:id="rId10"/>
    <p:sldLayoutId id="2147483657" r:id="rId11"/>
    <p:sldLayoutId id="2147483666" r:id="rId12"/>
    <p:sldLayoutId id="2147483667" r:id="rId13"/>
    <p:sldLayoutId id="2147483651" r:id="rId14"/>
    <p:sldLayoutId id="2147483662" r:id="rId15"/>
    <p:sldLayoutId id="2147483677" r:id="rId16"/>
    <p:sldLayoutId id="2147483673" r:id="rId17"/>
    <p:sldLayoutId id="2147483674" r:id="rId18"/>
    <p:sldLayoutId id="2147483675" r:id="rId19"/>
    <p:sldLayoutId id="2147483676" r:id="rId20"/>
  </p:sldLayoutIdLst>
  <p:txStyles>
    <p:titleStyle>
      <a:lvl1pPr algn="l" defTabSz="914400" rtl="0" eaLnBrk="1" latinLnBrk="0" hangingPunct="1">
        <a:lnSpc>
          <a:spcPct val="90000"/>
        </a:lnSpc>
        <a:spcBef>
          <a:spcPct val="0"/>
        </a:spcBef>
        <a:buNone/>
        <a:defRPr sz="275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5.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5.xml"/><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1.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8AF197-E657-5B45-A625-0C462955A5FC}"/>
              </a:ext>
            </a:extLst>
          </p:cNvPr>
          <p:cNvSpPr>
            <a:spLocks noGrp="1"/>
          </p:cNvSpPr>
          <p:nvPr>
            <p:ph type="ctrTitle"/>
          </p:nvPr>
        </p:nvSpPr>
        <p:spPr/>
        <p:txBody>
          <a:bodyPr/>
          <a:lstStyle/>
          <a:p>
            <a:r>
              <a:rPr lang="en-US" dirty="0"/>
              <a:t>Build MVC apps with the Microsoft Graph .NET SDK</a:t>
            </a:r>
          </a:p>
        </p:txBody>
      </p:sp>
      <p:sp>
        <p:nvSpPr>
          <p:cNvPr id="5" name="Subtitle 4">
            <a:extLst>
              <a:ext uri="{FF2B5EF4-FFF2-40B4-BE49-F238E27FC236}">
                <a16:creationId xmlns:a16="http://schemas.microsoft.com/office/drawing/2014/main" id="{1AC308B3-BD5E-884D-A906-DAE71B35FF8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73255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isual Studio 2019 configure new project dialog">
            <a:extLst>
              <a:ext uri="{FF2B5EF4-FFF2-40B4-BE49-F238E27FC236}">
                <a16:creationId xmlns:a16="http://schemas.microsoft.com/office/drawing/2014/main" id="{10659895-1A0A-480E-9197-BCC57E288A08}"/>
              </a:ext>
            </a:extLst>
          </p:cNvPr>
          <p:cNvPicPr>
            <a:picLocks noGrp="1" noChangeAspect="1" noChangeArrowheads="1"/>
          </p:cNvPicPr>
          <p:nvPr>
            <p:ph sz="quarter" idx="17"/>
          </p:nvPr>
        </p:nvPicPr>
        <p:blipFill>
          <a:blip r:embed="rId3">
            <a:extLst>
              <a:ext uri="{28A0092B-C50C-407E-A947-70E740481C1C}">
                <a14:useLocalDpi xmlns:a14="http://schemas.microsoft.com/office/drawing/2010/main" val="0"/>
              </a:ext>
            </a:extLst>
          </a:blip>
          <a:stretch>
            <a:fillRect/>
          </a:stretch>
        </p:blipFill>
        <p:spPr bwMode="auto">
          <a:xfrm>
            <a:off x="928688" y="1890466"/>
            <a:ext cx="2698750" cy="1935655"/>
          </a:xfr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83479830-2580-E440-8AA2-BD45D849DC87}"/>
              </a:ext>
            </a:extLst>
          </p:cNvPr>
          <p:cNvSpPr>
            <a:spLocks noGrp="1"/>
          </p:cNvSpPr>
          <p:nvPr>
            <p:ph type="title"/>
          </p:nvPr>
        </p:nvSpPr>
        <p:spPr>
          <a:xfrm>
            <a:off x="455995" y="609022"/>
            <a:ext cx="11306469" cy="425950"/>
          </a:xfrm>
        </p:spPr>
        <p:txBody>
          <a:bodyPr/>
          <a:lstStyle/>
          <a:p>
            <a:r>
              <a:rPr lang="en-US" dirty="0"/>
              <a:t>Create ASP.NET MVC Web Application</a:t>
            </a:r>
          </a:p>
        </p:txBody>
      </p:sp>
      <p:sp>
        <p:nvSpPr>
          <p:cNvPr id="4" name="Text Placeholder 3">
            <a:extLst>
              <a:ext uri="{FF2B5EF4-FFF2-40B4-BE49-F238E27FC236}">
                <a16:creationId xmlns:a16="http://schemas.microsoft.com/office/drawing/2014/main" id="{993800CA-C5B3-EC45-822A-08CA5D3E8684}"/>
              </a:ext>
            </a:extLst>
          </p:cNvPr>
          <p:cNvSpPr>
            <a:spLocks noGrp="1"/>
          </p:cNvSpPr>
          <p:nvPr>
            <p:ph type="body" sz="quarter" idx="11"/>
          </p:nvPr>
        </p:nvSpPr>
        <p:spPr>
          <a:xfrm>
            <a:off x="469621" y="4622870"/>
            <a:ext cx="3618381" cy="1186064"/>
          </a:xfrm>
        </p:spPr>
        <p:txBody>
          <a:bodyPr>
            <a:normAutofit/>
          </a:bodyPr>
          <a:lstStyle/>
          <a:p>
            <a:r>
              <a:rPr lang="en-US" b="0" dirty="0"/>
              <a:t>Create the ASP.NET MVC web application</a:t>
            </a:r>
          </a:p>
          <a:p>
            <a:r>
              <a:rPr lang="en-US" b="0" dirty="0"/>
              <a:t>Do not use the Visual Studio wizard to configure authentication</a:t>
            </a:r>
          </a:p>
        </p:txBody>
      </p:sp>
      <p:sp>
        <p:nvSpPr>
          <p:cNvPr id="5" name="Text Placeholder 4">
            <a:extLst>
              <a:ext uri="{FF2B5EF4-FFF2-40B4-BE49-F238E27FC236}">
                <a16:creationId xmlns:a16="http://schemas.microsoft.com/office/drawing/2014/main" id="{9D57C394-9BD5-6244-B8B1-DD2B7D5A52FB}"/>
              </a:ext>
            </a:extLst>
          </p:cNvPr>
          <p:cNvSpPr>
            <a:spLocks noGrp="1"/>
          </p:cNvSpPr>
          <p:nvPr>
            <p:ph type="body" sz="quarter" idx="12"/>
          </p:nvPr>
        </p:nvSpPr>
        <p:spPr>
          <a:xfrm>
            <a:off x="4313665" y="4622870"/>
            <a:ext cx="3618381" cy="1186064"/>
          </a:xfrm>
        </p:spPr>
        <p:txBody>
          <a:bodyPr>
            <a:normAutofit/>
          </a:bodyPr>
          <a:lstStyle/>
          <a:p>
            <a:r>
              <a:rPr lang="en-US" b="0" dirty="0"/>
              <a:t>Configure it to use SSL</a:t>
            </a:r>
          </a:p>
          <a:p>
            <a:r>
              <a:rPr lang="en-US" b="0" dirty="0"/>
              <a:t>The redirect URL must be HTTPS to work with Azure AD applications</a:t>
            </a:r>
          </a:p>
        </p:txBody>
      </p:sp>
      <p:sp>
        <p:nvSpPr>
          <p:cNvPr id="6" name="Text Placeholder 5">
            <a:extLst>
              <a:ext uri="{FF2B5EF4-FFF2-40B4-BE49-F238E27FC236}">
                <a16:creationId xmlns:a16="http://schemas.microsoft.com/office/drawing/2014/main" id="{3F2640DC-DF22-4B41-8293-820C7A18D4C9}"/>
              </a:ext>
            </a:extLst>
          </p:cNvPr>
          <p:cNvSpPr>
            <a:spLocks noGrp="1"/>
          </p:cNvSpPr>
          <p:nvPr>
            <p:ph type="body" sz="quarter" idx="13"/>
          </p:nvPr>
        </p:nvSpPr>
        <p:spPr>
          <a:xfrm>
            <a:off x="8157709" y="4622870"/>
            <a:ext cx="3618381" cy="1186064"/>
          </a:xfrm>
        </p:spPr>
        <p:txBody>
          <a:bodyPr>
            <a:normAutofit/>
          </a:bodyPr>
          <a:lstStyle/>
          <a:p>
            <a:r>
              <a:rPr lang="en-US" b="0" dirty="0"/>
              <a:t>Configure it for MSAL &amp; OWIN middleware</a:t>
            </a:r>
          </a:p>
          <a:p>
            <a:r>
              <a:rPr lang="en-US" b="0" dirty="0"/>
              <a:t>This involves installing a few NuGet packages and modifying the project code.</a:t>
            </a:r>
          </a:p>
        </p:txBody>
      </p:sp>
      <p:pic>
        <p:nvPicPr>
          <p:cNvPr id="1028" name="Picture 4" descr="Screenshot of the Visual Studio Properties window">
            <a:extLst>
              <a:ext uri="{FF2B5EF4-FFF2-40B4-BE49-F238E27FC236}">
                <a16:creationId xmlns:a16="http://schemas.microsoft.com/office/drawing/2014/main" id="{D77289BB-D5AD-452C-A987-B546F8C9A0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9834" y="1656172"/>
            <a:ext cx="3617731" cy="240834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B4495355-9FCA-47A9-97A2-4DC2816B545E}"/>
              </a:ext>
            </a:extLst>
          </p:cNvPr>
          <p:cNvPicPr>
            <a:picLocks noChangeAspect="1"/>
          </p:cNvPicPr>
          <p:nvPr/>
        </p:nvPicPr>
        <p:blipFill>
          <a:blip r:embed="rId5"/>
          <a:stretch>
            <a:fillRect/>
          </a:stretch>
        </p:blipFill>
        <p:spPr>
          <a:xfrm>
            <a:off x="8197285" y="2518252"/>
            <a:ext cx="3578790" cy="680082"/>
          </a:xfrm>
          <a:prstGeom prst="rect">
            <a:avLst/>
          </a:prstGeom>
          <a:ln>
            <a:solidFill>
              <a:schemeClr val="bg1">
                <a:lumMod val="75000"/>
              </a:schemeClr>
            </a:solidFill>
          </a:ln>
        </p:spPr>
      </p:pic>
    </p:spTree>
    <p:extLst>
      <p:ext uri="{BB962C8B-B14F-4D97-AF65-F5344CB8AC3E}">
        <p14:creationId xmlns:p14="http://schemas.microsoft.com/office/powerpoint/2010/main" val="2407022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0F67E57-191F-0447-A19F-80893C555C57}"/>
              </a:ext>
            </a:extLst>
          </p:cNvPr>
          <p:cNvSpPr>
            <a:spLocks noGrp="1"/>
          </p:cNvSpPr>
          <p:nvPr>
            <p:ph type="title"/>
          </p:nvPr>
        </p:nvSpPr>
        <p:spPr>
          <a:xfrm>
            <a:off x="838200" y="365125"/>
            <a:ext cx="10515600" cy="1325563"/>
          </a:xfrm>
        </p:spPr>
        <p:txBody>
          <a:bodyPr/>
          <a:lstStyle/>
          <a:p>
            <a:r>
              <a:rPr lang="en-US" dirty="0"/>
              <a:t>Install NuGet Packages</a:t>
            </a:r>
          </a:p>
        </p:txBody>
      </p:sp>
      <p:sp>
        <p:nvSpPr>
          <p:cNvPr id="10" name="Text Placeholder 9">
            <a:extLst>
              <a:ext uri="{FF2B5EF4-FFF2-40B4-BE49-F238E27FC236}">
                <a16:creationId xmlns:a16="http://schemas.microsoft.com/office/drawing/2014/main" id="{C97E5A2E-33F6-1144-B1D8-E0D612E56DF3}"/>
              </a:ext>
            </a:extLst>
          </p:cNvPr>
          <p:cNvSpPr>
            <a:spLocks noGrp="1"/>
          </p:cNvSpPr>
          <p:nvPr>
            <p:ph idx="1"/>
          </p:nvPr>
        </p:nvSpPr>
        <p:spPr>
          <a:xfrm>
            <a:off x="838200" y="1825625"/>
            <a:ext cx="10515600" cy="4205243"/>
          </a:xfrm>
        </p:spPr>
        <p:txBody>
          <a:bodyPr>
            <a:normAutofit fontScale="92500" lnSpcReduction="10000"/>
          </a:bodyPr>
          <a:lstStyle/>
          <a:p>
            <a:r>
              <a:rPr lang="en-US" dirty="0"/>
              <a:t>Microsoft’s Authentication Library </a:t>
            </a:r>
            <a:r>
              <a:rPr lang="en-US" dirty="0">
                <a:latin typeface="Segoe UI Symbol" panose="020B0502040204020203" pitchFamily="34" charset="0"/>
                <a:ea typeface="Segoe UI Symbol" panose="020B0502040204020203" pitchFamily="34" charset="0"/>
              </a:rPr>
              <a:t>(</a:t>
            </a:r>
            <a:r>
              <a:rPr lang="en-US" dirty="0"/>
              <a:t>MSAL</a:t>
            </a:r>
            <a:r>
              <a:rPr lang="en-US" dirty="0">
                <a:latin typeface="Segoe UI Symbol" panose="020B0502040204020203" pitchFamily="34" charset="0"/>
                <a:ea typeface="Segoe UI Symbol" panose="020B0502040204020203" pitchFamily="34" charset="0"/>
              </a:rPr>
              <a:t>)</a:t>
            </a:r>
            <a:r>
              <a:rPr lang="en-US" dirty="0"/>
              <a:t> &amp; OWIN middleware is distributed using packages</a:t>
            </a:r>
          </a:p>
          <a:p>
            <a:endParaRPr lang="en-US" dirty="0"/>
          </a:p>
          <a:p>
            <a:r>
              <a:rPr lang="en-US" dirty="0"/>
              <a:t>The following NuGet packages include MSAL, OWIN middleware and dependent packages:</a:t>
            </a:r>
          </a:p>
          <a:p>
            <a:endParaRPr lang="en-US" dirty="0"/>
          </a:p>
          <a:p>
            <a:pPr marL="457200" lvl="1" indent="0">
              <a:buNone/>
            </a:pPr>
            <a:r>
              <a:rPr lang="en-US" dirty="0">
                <a:latin typeface="Courier New" panose="02070309020205020404" pitchFamily="49" charset="0"/>
                <a:cs typeface="Courier New" panose="02070309020205020404" pitchFamily="49" charset="0"/>
              </a:rPr>
              <a:t>Install-Package </a:t>
            </a:r>
            <a:r>
              <a:rPr lang="en-US" dirty="0" err="1">
                <a:latin typeface="Courier New" panose="02070309020205020404" pitchFamily="49" charset="0"/>
                <a:cs typeface="Courier New" panose="02070309020205020404" pitchFamily="49" charset="0"/>
              </a:rPr>
              <a:t>Microsoft.Owin.Host.SystemWeb</a:t>
            </a: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Install-Package </a:t>
            </a:r>
            <a:r>
              <a:rPr lang="en-US" dirty="0" err="1">
                <a:latin typeface="Courier New" panose="02070309020205020404" pitchFamily="49" charset="0"/>
                <a:cs typeface="Courier New" panose="02070309020205020404" pitchFamily="49" charset="0"/>
              </a:rPr>
              <a:t>Microsoft.Owin.Security.OpenIdConnect</a:t>
            </a: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Install-Package </a:t>
            </a:r>
            <a:r>
              <a:rPr lang="en-US" dirty="0" err="1">
                <a:latin typeface="Courier New" panose="02070309020205020404" pitchFamily="49" charset="0"/>
                <a:cs typeface="Courier New" panose="02070309020205020404" pitchFamily="49" charset="0"/>
              </a:rPr>
              <a:t>Microsoft.Owin.Security.Cookies</a:t>
            </a: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Install-Package </a:t>
            </a:r>
            <a:r>
              <a:rPr lang="en-US" dirty="0" err="1">
                <a:latin typeface="Courier New" panose="02070309020205020404" pitchFamily="49" charset="0"/>
                <a:cs typeface="Courier New" panose="02070309020205020404" pitchFamily="49" charset="0"/>
              </a:rPr>
              <a:t>Microsoft.Identity.Client</a:t>
            </a: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Install-Package </a:t>
            </a:r>
            <a:r>
              <a:rPr lang="en-US" dirty="0" err="1">
                <a:latin typeface="Courier New" panose="02070309020205020404" pitchFamily="49" charset="0"/>
                <a:cs typeface="Courier New" panose="02070309020205020404" pitchFamily="49" charset="0"/>
              </a:rPr>
              <a:t>Microsoft.Graph</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35872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lstStyle/>
          <a:p>
            <a:r>
              <a:rPr lang="en-US" dirty="0"/>
              <a:t>DEMO</a:t>
            </a:r>
          </a:p>
        </p:txBody>
      </p:sp>
      <p:sp>
        <p:nvSpPr>
          <p:cNvPr id="5" name="Text Placeholder 4">
            <a:extLst>
              <a:ext uri="{FF2B5EF4-FFF2-40B4-BE49-F238E27FC236}">
                <a16:creationId xmlns:a16="http://schemas.microsoft.com/office/drawing/2014/main" id="{7F6651B2-423F-6C48-BECD-CFBEC440F28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13580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idx="1"/>
          </p:nvPr>
        </p:nvSpPr>
        <p:spPr>
          <a:xfrm>
            <a:off x="3688880" y="1296785"/>
            <a:ext cx="8217374" cy="5151332"/>
          </a:xfrm>
        </p:spPr>
        <p:txBody>
          <a:bodyPr/>
          <a:lstStyle/>
          <a:p>
            <a:r>
              <a:rPr lang="en-US" dirty="0"/>
              <a:t>Registering Applications in the Azure Portal</a:t>
            </a:r>
          </a:p>
          <a:p>
            <a:endParaRPr lang="en-US" dirty="0"/>
          </a:p>
          <a:p>
            <a:r>
              <a:rPr lang="en-US" dirty="0"/>
              <a:t>Configure credentials</a:t>
            </a:r>
          </a:p>
          <a:p>
            <a:endParaRPr lang="en-US" dirty="0"/>
          </a:p>
          <a:p>
            <a:r>
              <a:rPr lang="en-US" dirty="0"/>
              <a:t>Select the type of application</a:t>
            </a:r>
          </a:p>
          <a:p>
            <a:endParaRPr lang="en-US" dirty="0"/>
          </a:p>
          <a:p>
            <a:r>
              <a:rPr lang="en-US" dirty="0"/>
              <a:t>Configure permissions</a:t>
            </a:r>
          </a:p>
        </p:txBody>
      </p:sp>
    </p:spTree>
    <p:extLst>
      <p:ext uri="{BB962C8B-B14F-4D97-AF65-F5344CB8AC3E}">
        <p14:creationId xmlns:p14="http://schemas.microsoft.com/office/powerpoint/2010/main" val="655786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3311C8DE-F7D2-45DC-A3D3-4BCF1F94D872}"/>
              </a:ext>
            </a:extLst>
          </p:cNvPr>
          <p:cNvSpPr/>
          <p:nvPr/>
        </p:nvSpPr>
        <p:spPr bwMode="auto">
          <a:xfrm>
            <a:off x="7296218" y="-18473"/>
            <a:ext cx="4895782" cy="6160127"/>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a:t>Endpoint versions</a:t>
            </a:r>
            <a:endParaRPr lang="en-US" dirty="0"/>
          </a:p>
        </p:txBody>
      </p:sp>
      <p:sp>
        <p:nvSpPr>
          <p:cNvPr id="3" name="Text Placeholder 2"/>
          <p:cNvSpPr>
            <a:spLocks noGrp="1"/>
          </p:cNvSpPr>
          <p:nvPr>
            <p:ph idx="1"/>
          </p:nvPr>
        </p:nvSpPr>
        <p:spPr>
          <a:xfrm>
            <a:off x="838200" y="1825625"/>
            <a:ext cx="6172961" cy="4205243"/>
          </a:xfrm>
        </p:spPr>
        <p:txBody>
          <a:bodyPr>
            <a:normAutofit fontScale="77500" lnSpcReduction="20000"/>
          </a:bodyPr>
          <a:lstStyle/>
          <a:p>
            <a:r>
              <a:rPr lang="en-US" dirty="0"/>
              <a:t>Azure Active Directory v2.0 endpoint</a:t>
            </a:r>
          </a:p>
          <a:p>
            <a:r>
              <a:rPr lang="en-US" dirty="0"/>
              <a:t>Converged authentication accepts sign in from both Microsoft personal accounts and Azure AD work and school accounts.</a:t>
            </a:r>
          </a:p>
          <a:p>
            <a:r>
              <a:rPr lang="en-US" dirty="0"/>
              <a:t>Enables the same code for using Microsoft Graph for things like reading mail or retrieving contacts.</a:t>
            </a:r>
          </a:p>
          <a:p>
            <a:r>
              <a:rPr lang="en-US" dirty="0"/>
              <a:t>Dynamic consent, requesting permissions when you need them.</a:t>
            </a:r>
          </a:p>
          <a:p>
            <a:r>
              <a:rPr lang="en-US" dirty="0"/>
              <a:t>Additional Microsoft Graph capabilities for AAD users such as SharePoint and Microsoft Teams.</a:t>
            </a:r>
          </a:p>
          <a:p>
            <a:r>
              <a:rPr lang="en-US" dirty="0"/>
              <a:t>Azure Active Directory v1 endpoint</a:t>
            </a:r>
          </a:p>
          <a:p>
            <a:r>
              <a:rPr lang="en-US" dirty="0"/>
              <a:t>Enables access to Azure protected resources</a:t>
            </a:r>
          </a:p>
        </p:txBody>
      </p:sp>
      <p:grpSp>
        <p:nvGrpSpPr>
          <p:cNvPr id="24" name="Group 23">
            <a:extLst>
              <a:ext uri="{FF2B5EF4-FFF2-40B4-BE49-F238E27FC236}">
                <a16:creationId xmlns:a16="http://schemas.microsoft.com/office/drawing/2014/main" id="{ED468125-4AB2-4BA5-B855-2C8C88B5CF70}"/>
              </a:ext>
            </a:extLst>
          </p:cNvPr>
          <p:cNvGrpSpPr/>
          <p:nvPr/>
        </p:nvGrpSpPr>
        <p:grpSpPr>
          <a:xfrm>
            <a:off x="8105619" y="523660"/>
            <a:ext cx="3276979" cy="5075860"/>
            <a:chOff x="8933612" y="1112091"/>
            <a:chExt cx="3207588" cy="4968378"/>
          </a:xfrm>
        </p:grpSpPr>
        <p:cxnSp>
          <p:nvCxnSpPr>
            <p:cNvPr id="20" name="Straight Connector 19"/>
            <p:cNvCxnSpPr>
              <a:cxnSpLocks/>
              <a:stCxn id="7" idx="4"/>
            </p:cNvCxnSpPr>
            <p:nvPr/>
          </p:nvCxnSpPr>
          <p:spPr>
            <a:xfrm>
              <a:off x="10780567" y="2431737"/>
              <a:ext cx="0" cy="123299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C7EE210-E5B5-4BD1-AD93-894087DCCB5D}"/>
                </a:ext>
              </a:extLst>
            </p:cNvPr>
            <p:cNvCxnSpPr>
              <a:cxnSpLocks/>
            </p:cNvCxnSpPr>
            <p:nvPr/>
          </p:nvCxnSpPr>
          <p:spPr>
            <a:xfrm rot="5400000">
              <a:off x="10226271" y="2373471"/>
              <a:ext cx="0" cy="110859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1595B0C-838F-41AD-9904-03821C1AB386}"/>
                </a:ext>
              </a:extLst>
            </p:cNvPr>
            <p:cNvCxnSpPr>
              <a:cxnSpLocks/>
            </p:cNvCxnSpPr>
            <p:nvPr/>
          </p:nvCxnSpPr>
          <p:spPr>
            <a:xfrm rot="5400000">
              <a:off x="10226271" y="3596864"/>
              <a:ext cx="0" cy="110859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Oval 8"/>
            <p:cNvSpPr/>
            <p:nvPr/>
          </p:nvSpPr>
          <p:spPr bwMode="auto">
            <a:xfrm>
              <a:off x="9525675" y="1615947"/>
              <a:ext cx="323865" cy="311408"/>
            </a:xfrm>
            <a:prstGeom prst="ellipse">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9525675" y="3995455"/>
              <a:ext cx="323865" cy="311408"/>
            </a:xfrm>
            <a:prstGeom prst="ellipse">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p:cNvSpPr/>
            <p:nvPr/>
          </p:nvSpPr>
          <p:spPr bwMode="auto">
            <a:xfrm>
              <a:off x="9525675" y="2761669"/>
              <a:ext cx="323865" cy="311408"/>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8" name="TextBox 57"/>
            <p:cNvSpPr txBox="1"/>
            <p:nvPr/>
          </p:nvSpPr>
          <p:spPr>
            <a:xfrm>
              <a:off x="9422726" y="1541085"/>
              <a:ext cx="529761" cy="469586"/>
            </a:xfrm>
            <a:prstGeom prst="rect">
              <a:avLst/>
            </a:prstGeom>
            <a:noFill/>
          </p:spPr>
          <p:txBody>
            <a:bodyPr wrap="none" lIns="179285" tIns="143428" rIns="179285" bIns="143428" rtlCol="0">
              <a:spAutoFit/>
            </a:bodyPr>
            <a:lstStyle/>
            <a:p>
              <a:pPr algn="ctr">
                <a:lnSpc>
                  <a:spcPct val="90000"/>
                </a:lnSpc>
                <a:spcAft>
                  <a:spcPts val="588"/>
                </a:spcAft>
              </a:pPr>
              <a:r>
                <a:rPr lang="en-US" sz="1372" dirty="0">
                  <a:solidFill>
                    <a:schemeClr val="bg2"/>
                  </a:solidFill>
                </a:rPr>
                <a:t>v1</a:t>
              </a:r>
            </a:p>
          </p:txBody>
        </p:sp>
        <p:sp>
          <p:nvSpPr>
            <p:cNvPr id="59" name="TextBox 58"/>
            <p:cNvSpPr txBox="1"/>
            <p:nvPr/>
          </p:nvSpPr>
          <p:spPr>
            <a:xfrm>
              <a:off x="9422726" y="3906475"/>
              <a:ext cx="529761" cy="469586"/>
            </a:xfrm>
            <a:prstGeom prst="rect">
              <a:avLst/>
            </a:prstGeom>
            <a:noFill/>
          </p:spPr>
          <p:txBody>
            <a:bodyPr wrap="none" lIns="179285" tIns="143428" rIns="179285" bIns="143428" rtlCol="0">
              <a:spAutoFit/>
            </a:bodyPr>
            <a:lstStyle/>
            <a:p>
              <a:pPr algn="ctr">
                <a:lnSpc>
                  <a:spcPct val="90000"/>
                </a:lnSpc>
                <a:spcAft>
                  <a:spcPts val="588"/>
                </a:spcAft>
              </a:pPr>
              <a:r>
                <a:rPr lang="en-US" sz="1372" dirty="0">
                  <a:solidFill>
                    <a:schemeClr val="bg2"/>
                  </a:solidFill>
                </a:rPr>
                <a:t>v1</a:t>
              </a:r>
            </a:p>
          </p:txBody>
        </p:sp>
        <p:sp>
          <p:nvSpPr>
            <p:cNvPr id="60" name="TextBox 59"/>
            <p:cNvSpPr txBox="1"/>
            <p:nvPr/>
          </p:nvSpPr>
          <p:spPr>
            <a:xfrm>
              <a:off x="9422726" y="2680140"/>
              <a:ext cx="529761" cy="469586"/>
            </a:xfrm>
            <a:prstGeom prst="rect">
              <a:avLst/>
            </a:prstGeom>
            <a:noFill/>
          </p:spPr>
          <p:txBody>
            <a:bodyPr wrap="none" lIns="179285" tIns="143428" rIns="179285" bIns="143428" rtlCol="0">
              <a:spAutoFit/>
            </a:bodyPr>
            <a:lstStyle/>
            <a:p>
              <a:pPr algn="ctr">
                <a:lnSpc>
                  <a:spcPct val="90000"/>
                </a:lnSpc>
                <a:spcAft>
                  <a:spcPts val="588"/>
                </a:spcAft>
              </a:pPr>
              <a:r>
                <a:rPr lang="en-US" sz="1372" dirty="0">
                  <a:solidFill>
                    <a:schemeClr val="bg2"/>
                  </a:solidFill>
                </a:rPr>
                <a:t>v2</a:t>
              </a:r>
            </a:p>
          </p:txBody>
        </p:sp>
        <p:sp>
          <p:nvSpPr>
            <p:cNvPr id="7" name="Oval 6"/>
            <p:cNvSpPr/>
            <p:nvPr/>
          </p:nvSpPr>
          <p:spPr bwMode="auto">
            <a:xfrm>
              <a:off x="10120743" y="1112091"/>
              <a:ext cx="1319647" cy="1319646"/>
            </a:xfrm>
            <a:prstGeom prst="ellipse">
              <a:avLst/>
            </a:prstGeom>
            <a:solidFill>
              <a:schemeClr val="bg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176" dirty="0">
                <a:gradFill>
                  <a:gsLst>
                    <a:gs pos="0">
                      <a:srgbClr val="FFFFFF"/>
                    </a:gs>
                    <a:gs pos="100000">
                      <a:srgbClr val="FFFFFF"/>
                    </a:gs>
                  </a:gsLst>
                  <a:lin ang="5400000" scaled="0"/>
                </a:gradFill>
                <a:ea typeface="Segoe UI" pitchFamily="34" charset="0"/>
                <a:cs typeface="Segoe UI" pitchFamily="34" charset="0"/>
              </a:endParaRPr>
            </a:p>
          </p:txBody>
        </p:sp>
        <p:cxnSp>
          <p:nvCxnSpPr>
            <p:cNvPr id="14" name="Straight Connector 13"/>
            <p:cNvCxnSpPr>
              <a:cxnSpLocks/>
              <a:stCxn id="7" idx="2"/>
              <a:endCxn id="9" idx="6"/>
            </p:cNvCxnSpPr>
            <p:nvPr/>
          </p:nvCxnSpPr>
          <p:spPr>
            <a:xfrm flipH="1" flipV="1">
              <a:off x="9849540" y="1771651"/>
              <a:ext cx="271203" cy="26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0198675" y="1484655"/>
              <a:ext cx="1163783" cy="655579"/>
            </a:xfrm>
            <a:prstGeom prst="rect">
              <a:avLst/>
            </a:prstGeom>
            <a:noFill/>
          </p:spPr>
          <p:txBody>
            <a:bodyPr wrap="square" lIns="179285" tIns="143428" rIns="179285" bIns="143428" rtlCol="0" anchor="ctr">
              <a:spAutoFit/>
            </a:bodyPr>
            <a:lstStyle/>
            <a:p>
              <a:pPr algn="ctr">
                <a:lnSpc>
                  <a:spcPct val="90000"/>
                </a:lnSpc>
                <a:spcAft>
                  <a:spcPts val="588"/>
                </a:spcAft>
              </a:pPr>
              <a:r>
                <a:rPr lang="en-US" sz="1372" dirty="0">
                  <a:solidFill>
                    <a:schemeClr val="tx2"/>
                  </a:solidFill>
                  <a:latin typeface="+mj-lt"/>
                </a:rPr>
                <a:t>Microsoft account</a:t>
              </a:r>
            </a:p>
          </p:txBody>
        </p:sp>
        <p:grpSp>
          <p:nvGrpSpPr>
            <p:cNvPr id="17" name="Group 16">
              <a:extLst>
                <a:ext uri="{FF2B5EF4-FFF2-40B4-BE49-F238E27FC236}">
                  <a16:creationId xmlns:a16="http://schemas.microsoft.com/office/drawing/2014/main" id="{01AB77B1-CC30-4B9C-B3DB-6378FB963FA6}"/>
                </a:ext>
              </a:extLst>
            </p:cNvPr>
            <p:cNvGrpSpPr/>
            <p:nvPr/>
          </p:nvGrpSpPr>
          <p:grpSpPr>
            <a:xfrm>
              <a:off x="9698953" y="5204357"/>
              <a:ext cx="677327" cy="876112"/>
              <a:chOff x="9698953" y="5204357"/>
              <a:chExt cx="677327" cy="876112"/>
            </a:xfrm>
          </p:grpSpPr>
          <p:cxnSp>
            <p:nvCxnSpPr>
              <p:cNvPr id="53" name="Straight Connector 52"/>
              <p:cNvCxnSpPr>
                <a:cxnSpLocks/>
              </p:cNvCxnSpPr>
              <p:nvPr/>
            </p:nvCxnSpPr>
            <p:spPr>
              <a:xfrm>
                <a:off x="10037616" y="5204357"/>
                <a:ext cx="0" cy="42107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9" name="Isosceles Triangle 38"/>
              <p:cNvSpPr/>
              <p:nvPr/>
            </p:nvSpPr>
            <p:spPr bwMode="auto">
              <a:xfrm>
                <a:off x="9698953" y="5531928"/>
                <a:ext cx="677327" cy="490826"/>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372" dirty="0">
                  <a:gradFill>
                    <a:gsLst>
                      <a:gs pos="0">
                        <a:srgbClr val="FFFFFF"/>
                      </a:gs>
                      <a:gs pos="100000">
                        <a:srgbClr val="FFFFFF"/>
                      </a:gs>
                    </a:gsLst>
                    <a:lin ang="5400000" scaled="0"/>
                  </a:gradFill>
                  <a:ea typeface="Segoe UI" pitchFamily="34" charset="0"/>
                  <a:cs typeface="Segoe UI" pitchFamily="34" charset="0"/>
                </a:endParaRPr>
              </a:p>
            </p:txBody>
          </p:sp>
          <p:sp>
            <p:nvSpPr>
              <p:cNvPr id="51" name="TextBox 50"/>
              <p:cNvSpPr txBox="1"/>
              <p:nvPr/>
            </p:nvSpPr>
            <p:spPr>
              <a:xfrm>
                <a:off x="9720179" y="5614574"/>
                <a:ext cx="634874" cy="465895"/>
              </a:xfrm>
              <a:prstGeom prst="rect">
                <a:avLst/>
              </a:prstGeom>
              <a:noFill/>
            </p:spPr>
            <p:txBody>
              <a:bodyPr wrap="square" lIns="179285" tIns="143428" rIns="179285" bIns="143428" rtlCol="0" anchor="ctr">
                <a:spAutoFit/>
              </a:bodyPr>
              <a:lstStyle/>
              <a:p>
                <a:pPr algn="ctr">
                  <a:lnSpc>
                    <a:spcPct val="90000"/>
                  </a:lnSpc>
                  <a:spcAft>
                    <a:spcPts val="588"/>
                  </a:spcAft>
                </a:pPr>
                <a:r>
                  <a:rPr lang="en-US" sz="1372" dirty="0">
                    <a:solidFill>
                      <a:schemeClr val="bg2"/>
                    </a:solidFill>
                    <a:latin typeface="+mj-lt"/>
                  </a:rPr>
                  <a:t>AD</a:t>
                </a:r>
              </a:p>
            </p:txBody>
          </p:sp>
        </p:grpSp>
        <p:grpSp>
          <p:nvGrpSpPr>
            <p:cNvPr id="19" name="Group 18">
              <a:extLst>
                <a:ext uri="{FF2B5EF4-FFF2-40B4-BE49-F238E27FC236}">
                  <a16:creationId xmlns:a16="http://schemas.microsoft.com/office/drawing/2014/main" id="{FA0805E5-E432-4367-AB55-C93E11E8CE9B}"/>
                </a:ext>
              </a:extLst>
            </p:cNvPr>
            <p:cNvGrpSpPr/>
            <p:nvPr/>
          </p:nvGrpSpPr>
          <p:grpSpPr>
            <a:xfrm>
              <a:off x="11184853" y="5204357"/>
              <a:ext cx="677327" cy="876112"/>
              <a:chOff x="11184853" y="5204357"/>
              <a:chExt cx="677327" cy="876112"/>
            </a:xfrm>
          </p:grpSpPr>
          <p:cxnSp>
            <p:nvCxnSpPr>
              <p:cNvPr id="57" name="Straight Connector 56"/>
              <p:cNvCxnSpPr>
                <a:cxnSpLocks/>
              </p:cNvCxnSpPr>
              <p:nvPr/>
            </p:nvCxnSpPr>
            <p:spPr>
              <a:xfrm>
                <a:off x="11523516" y="5204357"/>
                <a:ext cx="0" cy="42107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6" name="Isosceles Triangle 65"/>
              <p:cNvSpPr/>
              <p:nvPr/>
            </p:nvSpPr>
            <p:spPr bwMode="auto">
              <a:xfrm>
                <a:off x="11184853" y="5531928"/>
                <a:ext cx="677327" cy="490826"/>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372" dirty="0">
                  <a:gradFill>
                    <a:gsLst>
                      <a:gs pos="0">
                        <a:srgbClr val="FFFFFF"/>
                      </a:gs>
                      <a:gs pos="100000">
                        <a:srgbClr val="FFFFFF"/>
                      </a:gs>
                    </a:gsLst>
                    <a:lin ang="5400000" scaled="0"/>
                  </a:gradFill>
                  <a:ea typeface="Segoe UI" pitchFamily="34" charset="0"/>
                  <a:cs typeface="Segoe UI" pitchFamily="34" charset="0"/>
                </a:endParaRPr>
              </a:p>
            </p:txBody>
          </p:sp>
          <p:sp>
            <p:nvSpPr>
              <p:cNvPr id="50" name="TextBox 49"/>
              <p:cNvSpPr txBox="1"/>
              <p:nvPr/>
            </p:nvSpPr>
            <p:spPr>
              <a:xfrm>
                <a:off x="11206079" y="5614574"/>
                <a:ext cx="634874" cy="465895"/>
              </a:xfrm>
              <a:prstGeom prst="rect">
                <a:avLst/>
              </a:prstGeom>
              <a:noFill/>
            </p:spPr>
            <p:txBody>
              <a:bodyPr wrap="square" lIns="179285" tIns="143428" rIns="179285" bIns="143428" rtlCol="0" anchor="ctr">
                <a:spAutoFit/>
              </a:bodyPr>
              <a:lstStyle/>
              <a:p>
                <a:pPr algn="ctr">
                  <a:lnSpc>
                    <a:spcPct val="90000"/>
                  </a:lnSpc>
                  <a:spcAft>
                    <a:spcPts val="588"/>
                  </a:spcAft>
                </a:pPr>
                <a:r>
                  <a:rPr lang="en-US" sz="1372" dirty="0">
                    <a:solidFill>
                      <a:schemeClr val="bg2"/>
                    </a:solidFill>
                    <a:latin typeface="+mj-lt"/>
                  </a:rPr>
                  <a:t>AD</a:t>
                </a:r>
              </a:p>
            </p:txBody>
          </p:sp>
        </p:grpSp>
        <p:grpSp>
          <p:nvGrpSpPr>
            <p:cNvPr id="18" name="Group 17">
              <a:extLst>
                <a:ext uri="{FF2B5EF4-FFF2-40B4-BE49-F238E27FC236}">
                  <a16:creationId xmlns:a16="http://schemas.microsoft.com/office/drawing/2014/main" id="{C05E6CEC-2D71-4640-BDFA-CC55CC68225A}"/>
                </a:ext>
              </a:extLst>
            </p:cNvPr>
            <p:cNvGrpSpPr/>
            <p:nvPr/>
          </p:nvGrpSpPr>
          <p:grpSpPr>
            <a:xfrm>
              <a:off x="10444156" y="5204357"/>
              <a:ext cx="677327" cy="876112"/>
              <a:chOff x="10444156" y="5204357"/>
              <a:chExt cx="677327" cy="876112"/>
            </a:xfrm>
          </p:grpSpPr>
          <p:cxnSp>
            <p:nvCxnSpPr>
              <p:cNvPr id="55" name="Straight Connector 54"/>
              <p:cNvCxnSpPr>
                <a:cxnSpLocks/>
              </p:cNvCxnSpPr>
              <p:nvPr/>
            </p:nvCxnSpPr>
            <p:spPr>
              <a:xfrm>
                <a:off x="10781693" y="5204357"/>
                <a:ext cx="2253" cy="42107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Isosceles Triangle 66"/>
              <p:cNvSpPr/>
              <p:nvPr/>
            </p:nvSpPr>
            <p:spPr bwMode="auto">
              <a:xfrm>
                <a:off x="10444156" y="5531928"/>
                <a:ext cx="677327" cy="490826"/>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372" dirty="0">
                  <a:gradFill>
                    <a:gsLst>
                      <a:gs pos="0">
                        <a:srgbClr val="FFFFFF"/>
                      </a:gs>
                      <a:gs pos="100000">
                        <a:srgbClr val="FFFFFF"/>
                      </a:gs>
                    </a:gsLst>
                    <a:lin ang="5400000" scaled="0"/>
                  </a:gradFill>
                  <a:ea typeface="Segoe UI" pitchFamily="34" charset="0"/>
                  <a:cs typeface="Segoe UI" pitchFamily="34" charset="0"/>
                </a:endParaRPr>
              </a:p>
            </p:txBody>
          </p:sp>
          <p:sp>
            <p:nvSpPr>
              <p:cNvPr id="49" name="TextBox 48"/>
              <p:cNvSpPr txBox="1"/>
              <p:nvPr/>
            </p:nvSpPr>
            <p:spPr>
              <a:xfrm>
                <a:off x="10465382" y="5614574"/>
                <a:ext cx="634874" cy="465895"/>
              </a:xfrm>
              <a:prstGeom prst="rect">
                <a:avLst/>
              </a:prstGeom>
              <a:noFill/>
            </p:spPr>
            <p:txBody>
              <a:bodyPr wrap="square" lIns="179285" tIns="143428" rIns="179285" bIns="143428" rtlCol="0" anchor="ctr">
                <a:spAutoFit/>
              </a:bodyPr>
              <a:lstStyle/>
              <a:p>
                <a:pPr algn="ctr">
                  <a:lnSpc>
                    <a:spcPct val="90000"/>
                  </a:lnSpc>
                  <a:spcAft>
                    <a:spcPts val="588"/>
                  </a:spcAft>
                </a:pPr>
                <a:r>
                  <a:rPr lang="en-US" sz="1372" dirty="0">
                    <a:solidFill>
                      <a:schemeClr val="bg2"/>
                    </a:solidFill>
                    <a:latin typeface="+mj-lt"/>
                  </a:rPr>
                  <a:t>AD</a:t>
                </a:r>
              </a:p>
            </p:txBody>
          </p:sp>
        </p:grpSp>
        <p:sp>
          <p:nvSpPr>
            <p:cNvPr id="74" name="Right Arrow 73"/>
            <p:cNvSpPr/>
            <p:nvPr/>
          </p:nvSpPr>
          <p:spPr bwMode="auto">
            <a:xfrm>
              <a:off x="8933612" y="2728610"/>
              <a:ext cx="481027" cy="398311"/>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TextBox 33">
              <a:extLst>
                <a:ext uri="{FF2B5EF4-FFF2-40B4-BE49-F238E27FC236}">
                  <a16:creationId xmlns:a16="http://schemas.microsoft.com/office/drawing/2014/main" id="{DBB79A29-53DF-450A-AB36-656640BCDD50}"/>
                </a:ext>
              </a:extLst>
            </p:cNvPr>
            <p:cNvSpPr txBox="1"/>
            <p:nvPr/>
          </p:nvSpPr>
          <p:spPr>
            <a:xfrm>
              <a:off x="9582956" y="4658123"/>
              <a:ext cx="2558244" cy="465895"/>
            </a:xfrm>
            <a:prstGeom prst="rect">
              <a:avLst/>
            </a:prstGeom>
            <a:noFill/>
          </p:spPr>
          <p:txBody>
            <a:bodyPr wrap="square" lIns="179285" tIns="143428" rIns="179285" bIns="143428" rtlCol="0" anchor="ctr">
              <a:spAutoFit/>
            </a:bodyPr>
            <a:lstStyle/>
            <a:p>
              <a:pPr algn="ctr">
                <a:lnSpc>
                  <a:spcPct val="90000"/>
                </a:lnSpc>
                <a:spcAft>
                  <a:spcPts val="588"/>
                </a:spcAft>
              </a:pPr>
              <a:r>
                <a:rPr lang="en-US" sz="1372" dirty="0">
                  <a:solidFill>
                    <a:schemeClr val="tx2"/>
                  </a:solidFill>
                  <a:latin typeface="+mj-lt"/>
                </a:rPr>
                <a:t>Azure Active Directory</a:t>
              </a:r>
            </a:p>
          </p:txBody>
        </p:sp>
        <p:sp>
          <p:nvSpPr>
            <p:cNvPr id="23" name="Rectangle 22">
              <a:extLst>
                <a:ext uri="{FF2B5EF4-FFF2-40B4-BE49-F238E27FC236}">
                  <a16:creationId xmlns:a16="http://schemas.microsoft.com/office/drawing/2014/main" id="{558BA403-1CF3-483F-9E60-EFD3D14160C3}"/>
                </a:ext>
              </a:extLst>
            </p:cNvPr>
            <p:cNvSpPr/>
            <p:nvPr/>
          </p:nvSpPr>
          <p:spPr bwMode="auto">
            <a:xfrm rot="2700000">
              <a:off x="10427545" y="3909571"/>
              <a:ext cx="742950" cy="74295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33" name="Picture 32" descr="Azure Active Directory.png">
              <a:extLst>
                <a:ext uri="{FF2B5EF4-FFF2-40B4-BE49-F238E27FC236}">
                  <a16:creationId xmlns:a16="http://schemas.microsoft.com/office/drawing/2014/main" id="{88D59F73-1ED2-4B84-BD7E-8DE23FFFBC90}"/>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0335873" y="3757164"/>
              <a:ext cx="926294" cy="926286"/>
            </a:xfrm>
            <a:prstGeom prst="rect">
              <a:avLst/>
            </a:prstGeom>
          </p:spPr>
        </p:pic>
      </p:grpSp>
    </p:spTree>
    <p:extLst>
      <p:ext uri="{BB962C8B-B14F-4D97-AF65-F5344CB8AC3E}">
        <p14:creationId xmlns:p14="http://schemas.microsoft.com/office/powerpoint/2010/main" val="3021165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a:t>Key improvements v2.0 versus v1</a:t>
            </a:r>
            <a:endParaRPr lang="en-US" dirty="0"/>
          </a:p>
        </p:txBody>
      </p:sp>
      <p:sp>
        <p:nvSpPr>
          <p:cNvPr id="3" name="Text Placeholder 2"/>
          <p:cNvSpPr>
            <a:spLocks noGrp="1"/>
          </p:cNvSpPr>
          <p:nvPr>
            <p:ph idx="1"/>
          </p:nvPr>
        </p:nvSpPr>
        <p:spPr>
          <a:xfrm>
            <a:off x="838200" y="1613154"/>
            <a:ext cx="10515600" cy="4205288"/>
          </a:xfrm>
        </p:spPr>
        <p:txBody>
          <a:bodyPr>
            <a:normAutofit fontScale="77500" lnSpcReduction="20000"/>
          </a:bodyPr>
          <a:lstStyle/>
          <a:p>
            <a:r>
              <a:rPr lang="en-US" dirty="0"/>
              <a:t>scope instead of resource parameter for interop</a:t>
            </a:r>
          </a:p>
          <a:p>
            <a:pPr lvl="1"/>
            <a:r>
              <a:rPr lang="en-US" dirty="0"/>
              <a:t>v1: </a:t>
            </a:r>
            <a:r>
              <a:rPr lang="en-US" dirty="0">
                <a:latin typeface="Courier New" panose="02070309020205020404" pitchFamily="49" charset="0"/>
                <a:cs typeface="Courier New" panose="02070309020205020404" pitchFamily="49" charset="0"/>
              </a:rPr>
              <a:t>resource=https://</a:t>
            </a:r>
            <a:r>
              <a:rPr lang="en-US" dirty="0" err="1">
                <a:latin typeface="Courier New" panose="02070309020205020404" pitchFamily="49" charset="0"/>
                <a:cs typeface="Courier New" panose="02070309020205020404" pitchFamily="49" charset="0"/>
              </a:rPr>
              <a:t>graph.microsoft.com</a:t>
            </a:r>
            <a:r>
              <a:rPr lang="en-US" dirty="0"/>
              <a:t> </a:t>
            </a:r>
          </a:p>
          <a:p>
            <a:pPr lvl="1"/>
            <a:r>
              <a:rPr lang="en-US" dirty="0"/>
              <a:t>v2: </a:t>
            </a:r>
            <a:r>
              <a:rPr lang="en-US" dirty="0">
                <a:latin typeface="Courier New" panose="02070309020205020404" pitchFamily="49" charset="0"/>
                <a:cs typeface="Courier New" panose="02070309020205020404" pitchFamily="49" charset="0"/>
              </a:rPr>
              <a:t>scope=https://graph.microsoft.com/User.Read</a:t>
            </a:r>
            <a:r>
              <a:rPr lang="en-US" dirty="0"/>
              <a:t> or </a:t>
            </a:r>
            <a:r>
              <a:rPr lang="en-US" dirty="0">
                <a:latin typeface="Courier New" panose="02070309020205020404" pitchFamily="49" charset="0"/>
                <a:cs typeface="Courier New" panose="02070309020205020404" pitchFamily="49" charset="0"/>
              </a:rPr>
              <a:t>scope=</a:t>
            </a:r>
            <a:r>
              <a:rPr lang="en-US" dirty="0" err="1">
                <a:latin typeface="Courier New" panose="02070309020205020404" pitchFamily="49" charset="0"/>
                <a:cs typeface="Courier New" panose="02070309020205020404" pitchFamily="49" charset="0"/>
              </a:rPr>
              <a:t>User.Read</a:t>
            </a:r>
            <a:r>
              <a:rPr lang="en-US" dirty="0"/>
              <a:t> </a:t>
            </a:r>
          </a:p>
          <a:p>
            <a:r>
              <a:rPr lang="en-US" dirty="0"/>
              <a:t>Dynamic instead of static consent for incremental consent</a:t>
            </a:r>
          </a:p>
          <a:p>
            <a:r>
              <a:rPr lang="en-US" dirty="0" err="1">
                <a:latin typeface="Courier New" panose="02070309020205020404" pitchFamily="49" charset="0"/>
                <a:cs typeface="Courier New" panose="02070309020205020404" pitchFamily="49" charset="0"/>
              </a:rPr>
              <a:t>id_token</a:t>
            </a:r>
            <a:r>
              <a:rPr lang="en-US" dirty="0"/>
              <a:t> claims updated to OpenID Connect standard</a:t>
            </a:r>
          </a:p>
          <a:p>
            <a:r>
              <a:rPr lang="en-US" dirty="0"/>
              <a:t>Single app registration to represent native and web application combination</a:t>
            </a:r>
          </a:p>
          <a:p>
            <a:r>
              <a:rPr lang="en-US" dirty="0"/>
              <a:t>Well-known OpenID scopes</a:t>
            </a:r>
          </a:p>
          <a:p>
            <a:pPr lvl="1"/>
            <a:r>
              <a:rPr lang="en-US" dirty="0" err="1">
                <a:latin typeface="Courier New" panose="02070309020205020404" pitchFamily="49" charset="0"/>
                <a:cs typeface="Courier New" panose="02070309020205020404" pitchFamily="49" charset="0"/>
              </a:rPr>
              <a:t>offline_access</a:t>
            </a:r>
            <a:r>
              <a:rPr lang="en-US" dirty="0"/>
              <a:t>: Enables retrieving refresh tokens</a:t>
            </a:r>
          </a:p>
          <a:p>
            <a:pPr lvl="1"/>
            <a:r>
              <a:rPr lang="en-US" dirty="0" err="1">
                <a:latin typeface="Courier New" panose="02070309020205020404" pitchFamily="49" charset="0"/>
                <a:cs typeface="Courier New" panose="02070309020205020404" pitchFamily="49" charset="0"/>
              </a:rPr>
              <a:t>openid</a:t>
            </a:r>
            <a:r>
              <a:rPr lang="en-US" dirty="0"/>
              <a:t>: Allows your app to sign the user in and receive an app-specific identifier for the user</a:t>
            </a:r>
          </a:p>
          <a:p>
            <a:pPr lvl="1"/>
            <a:r>
              <a:rPr lang="en-US" dirty="0">
                <a:latin typeface="Courier New" panose="02070309020205020404" pitchFamily="49" charset="0"/>
                <a:cs typeface="Courier New" panose="02070309020205020404" pitchFamily="49" charset="0"/>
              </a:rPr>
              <a:t>email</a:t>
            </a:r>
            <a:r>
              <a:rPr lang="en-US" dirty="0"/>
              <a:t>: Allows your app access to the user’s primary email address via the email claim in the token</a:t>
            </a:r>
          </a:p>
          <a:p>
            <a:pPr lvl="1"/>
            <a:r>
              <a:rPr lang="en-US" dirty="0">
                <a:latin typeface="Courier New" panose="02070309020205020404" pitchFamily="49" charset="0"/>
                <a:cs typeface="Courier New" panose="02070309020205020404" pitchFamily="49" charset="0"/>
              </a:rPr>
              <a:t>profile</a:t>
            </a:r>
            <a:r>
              <a:rPr lang="en-US" dirty="0"/>
              <a:t>: Allows your app access to all other basic information such as name, preferred username, object ID, and others.</a:t>
            </a:r>
          </a:p>
        </p:txBody>
      </p:sp>
    </p:spTree>
    <p:extLst>
      <p:ext uri="{BB962C8B-B14F-4D97-AF65-F5344CB8AC3E}">
        <p14:creationId xmlns:p14="http://schemas.microsoft.com/office/powerpoint/2010/main" val="2276294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30950F-3D00-FA43-BEF4-78C49EEEB9BF}"/>
              </a:ext>
            </a:extLst>
          </p:cNvPr>
          <p:cNvSpPr>
            <a:spLocks noGrp="1"/>
          </p:cNvSpPr>
          <p:nvPr>
            <p:ph idx="1"/>
          </p:nvPr>
        </p:nvSpPr>
        <p:spPr>
          <a:xfrm>
            <a:off x="3688880" y="2751513"/>
            <a:ext cx="8217374" cy="3696604"/>
          </a:xfrm>
        </p:spPr>
        <p:txBody>
          <a:bodyPr/>
          <a:lstStyle/>
          <a:p>
            <a:r>
              <a:rPr lang="en-US" dirty="0"/>
              <a:t>Registering an Azure AD application in the Azure Portal</a:t>
            </a:r>
          </a:p>
        </p:txBody>
      </p:sp>
    </p:spTree>
    <p:extLst>
      <p:ext uri="{BB962C8B-B14F-4D97-AF65-F5344CB8AC3E}">
        <p14:creationId xmlns:p14="http://schemas.microsoft.com/office/powerpoint/2010/main" val="1177649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5995" y="609022"/>
            <a:ext cx="11306469" cy="425950"/>
          </a:xfrm>
        </p:spPr>
        <p:txBody>
          <a:bodyPr/>
          <a:lstStyle/>
          <a:p>
            <a:r>
              <a:rPr lang="en-US"/>
              <a:t>Application registration</a:t>
            </a:r>
            <a:endParaRPr lang="en-US" dirty="0"/>
          </a:p>
        </p:txBody>
      </p:sp>
      <p:sp>
        <p:nvSpPr>
          <p:cNvPr id="2" name="Text Placeholder 1"/>
          <p:cNvSpPr>
            <a:spLocks noGrp="1"/>
          </p:cNvSpPr>
          <p:nvPr>
            <p:ph type="body" sz="quarter" idx="11"/>
          </p:nvPr>
        </p:nvSpPr>
        <p:spPr>
          <a:xfrm>
            <a:off x="469621" y="4622870"/>
            <a:ext cx="3618381" cy="1186064"/>
          </a:xfrm>
        </p:spPr>
        <p:txBody>
          <a:bodyPr/>
          <a:lstStyle/>
          <a:p>
            <a:r>
              <a:rPr lang="en-US" b="0" dirty="0"/>
              <a:t>Create a new application</a:t>
            </a:r>
          </a:p>
          <a:p>
            <a:r>
              <a:rPr lang="en-US" b="0" dirty="0"/>
              <a:t>Create a new application in the Application Registration Portal. A unique identifier is created for your app.</a:t>
            </a:r>
          </a:p>
        </p:txBody>
      </p:sp>
      <p:sp>
        <p:nvSpPr>
          <p:cNvPr id="4" name="Text Placeholder 3"/>
          <p:cNvSpPr>
            <a:spLocks noGrp="1"/>
          </p:cNvSpPr>
          <p:nvPr>
            <p:ph type="body" sz="quarter" idx="12"/>
          </p:nvPr>
        </p:nvSpPr>
        <p:spPr>
          <a:xfrm>
            <a:off x="4313665" y="4622870"/>
            <a:ext cx="3618381" cy="1186064"/>
          </a:xfrm>
        </p:spPr>
        <p:txBody>
          <a:bodyPr>
            <a:normAutofit/>
          </a:bodyPr>
          <a:lstStyle/>
          <a:p>
            <a:r>
              <a:rPr lang="en-US" b="0" dirty="0"/>
              <a:t>Create a client secret</a:t>
            </a:r>
          </a:p>
          <a:p>
            <a:r>
              <a:rPr lang="en-US" b="0" dirty="0"/>
              <a:t>Add a “password” for your application</a:t>
            </a:r>
          </a:p>
        </p:txBody>
      </p:sp>
      <p:sp>
        <p:nvSpPr>
          <p:cNvPr id="5" name="Text Placeholder 4"/>
          <p:cNvSpPr>
            <a:spLocks noGrp="1"/>
          </p:cNvSpPr>
          <p:nvPr>
            <p:ph type="body" sz="quarter" idx="13"/>
          </p:nvPr>
        </p:nvSpPr>
        <p:spPr>
          <a:xfrm>
            <a:off x="8157709" y="4622870"/>
            <a:ext cx="3618381" cy="1186064"/>
          </a:xfrm>
        </p:spPr>
        <p:txBody>
          <a:bodyPr/>
          <a:lstStyle/>
          <a:p>
            <a:r>
              <a:rPr lang="en-US" b="0" dirty="0"/>
              <a:t>Add permissions</a:t>
            </a:r>
          </a:p>
          <a:p>
            <a:r>
              <a:rPr lang="en-US" b="0" dirty="0"/>
              <a:t>Add permissions that your application will need if your admin will consent for all users.</a:t>
            </a:r>
          </a:p>
        </p:txBody>
      </p:sp>
      <p:pic>
        <p:nvPicPr>
          <p:cNvPr id="6" name="Picture 5">
            <a:extLst>
              <a:ext uri="{FF2B5EF4-FFF2-40B4-BE49-F238E27FC236}">
                <a16:creationId xmlns:a16="http://schemas.microsoft.com/office/drawing/2014/main" id="{B15F065A-DF11-4CC0-AC03-56CAF6303D5E}"/>
              </a:ext>
            </a:extLst>
          </p:cNvPr>
          <p:cNvPicPr>
            <a:picLocks noChangeAspect="1"/>
          </p:cNvPicPr>
          <p:nvPr/>
        </p:nvPicPr>
        <p:blipFill>
          <a:blip r:embed="rId3"/>
          <a:stretch>
            <a:fillRect/>
          </a:stretch>
        </p:blipFill>
        <p:spPr>
          <a:xfrm>
            <a:off x="8158163" y="1947765"/>
            <a:ext cx="3097084" cy="2533629"/>
          </a:xfrm>
          <a:prstGeom prst="rect">
            <a:avLst/>
          </a:prstGeom>
          <a:ln>
            <a:solidFill>
              <a:schemeClr val="accent1"/>
            </a:solidFill>
          </a:ln>
        </p:spPr>
      </p:pic>
      <p:pic>
        <p:nvPicPr>
          <p:cNvPr id="7" name="Picture 6">
            <a:extLst>
              <a:ext uri="{FF2B5EF4-FFF2-40B4-BE49-F238E27FC236}">
                <a16:creationId xmlns:a16="http://schemas.microsoft.com/office/drawing/2014/main" id="{4C1FC2D8-6674-4504-8FE0-0D19395F8757}"/>
              </a:ext>
            </a:extLst>
          </p:cNvPr>
          <p:cNvPicPr>
            <a:picLocks noChangeAspect="1"/>
          </p:cNvPicPr>
          <p:nvPr/>
        </p:nvPicPr>
        <p:blipFill>
          <a:blip r:embed="rId4"/>
          <a:stretch>
            <a:fillRect/>
          </a:stretch>
        </p:blipFill>
        <p:spPr>
          <a:xfrm>
            <a:off x="469900" y="2164151"/>
            <a:ext cx="3537374" cy="2100855"/>
          </a:xfrm>
          <a:prstGeom prst="rect">
            <a:avLst/>
          </a:prstGeom>
          <a:ln>
            <a:solidFill>
              <a:schemeClr val="accent1"/>
            </a:solidFill>
          </a:ln>
        </p:spPr>
      </p:pic>
      <p:pic>
        <p:nvPicPr>
          <p:cNvPr id="9" name="Picture 8">
            <a:extLst>
              <a:ext uri="{FF2B5EF4-FFF2-40B4-BE49-F238E27FC236}">
                <a16:creationId xmlns:a16="http://schemas.microsoft.com/office/drawing/2014/main" id="{BA5703B5-DB0E-4261-B4FE-5AD1EAC0C64A}"/>
              </a:ext>
            </a:extLst>
          </p:cNvPr>
          <p:cNvPicPr>
            <a:picLocks noChangeAspect="1"/>
          </p:cNvPicPr>
          <p:nvPr/>
        </p:nvPicPr>
        <p:blipFill>
          <a:blip r:embed="rId5"/>
          <a:stretch>
            <a:fillRect/>
          </a:stretch>
        </p:blipFill>
        <p:spPr>
          <a:xfrm>
            <a:off x="4429607" y="1947765"/>
            <a:ext cx="3292318" cy="2535974"/>
          </a:xfrm>
          <a:prstGeom prst="rect">
            <a:avLst/>
          </a:prstGeom>
          <a:ln>
            <a:solidFill>
              <a:schemeClr val="accent1"/>
            </a:solidFill>
          </a:ln>
        </p:spPr>
      </p:pic>
    </p:spTree>
    <p:extLst>
      <p:ext uri="{BB962C8B-B14F-4D97-AF65-F5344CB8AC3E}">
        <p14:creationId xmlns:p14="http://schemas.microsoft.com/office/powerpoint/2010/main" val="1868725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lstStyle/>
          <a:p>
            <a:r>
              <a:rPr lang="en-US" dirty="0"/>
              <a:t>DEMO</a:t>
            </a:r>
          </a:p>
        </p:txBody>
      </p:sp>
      <p:sp>
        <p:nvSpPr>
          <p:cNvPr id="5" name="Text Placeholder 4">
            <a:extLst>
              <a:ext uri="{FF2B5EF4-FFF2-40B4-BE49-F238E27FC236}">
                <a16:creationId xmlns:a16="http://schemas.microsoft.com/office/drawing/2014/main" id="{E82723AF-A87A-944A-9612-B76E4090462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74024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idx="1"/>
          </p:nvPr>
        </p:nvSpPr>
        <p:spPr>
          <a:xfrm>
            <a:off x="3688880" y="1296785"/>
            <a:ext cx="8217374" cy="5151332"/>
          </a:xfrm>
        </p:spPr>
        <p:txBody>
          <a:bodyPr/>
          <a:lstStyle/>
          <a:p>
            <a:r>
              <a:rPr lang="en-US" dirty="0"/>
              <a:t>NuGet Packages</a:t>
            </a:r>
          </a:p>
          <a:p>
            <a:endParaRPr lang="en-US" dirty="0"/>
          </a:p>
          <a:p>
            <a:r>
              <a:rPr lang="en-US" dirty="0"/>
              <a:t>Authenticate with Azure AD</a:t>
            </a:r>
          </a:p>
          <a:p>
            <a:endParaRPr lang="en-US" dirty="0"/>
          </a:p>
          <a:p>
            <a:r>
              <a:rPr lang="en-US" dirty="0"/>
              <a:t>Create instance of the </a:t>
            </a:r>
            <a:r>
              <a:rPr lang="en-US" dirty="0" err="1"/>
              <a:t>GraphServiceClient</a:t>
            </a:r>
            <a:endParaRPr lang="en-US" dirty="0"/>
          </a:p>
          <a:p>
            <a:endParaRPr lang="en-US" dirty="0"/>
          </a:p>
          <a:p>
            <a:r>
              <a:rPr lang="en-US" dirty="0"/>
              <a:t>Issue request and process results</a:t>
            </a:r>
          </a:p>
        </p:txBody>
      </p:sp>
    </p:spTree>
    <p:extLst>
      <p:ext uri="{BB962C8B-B14F-4D97-AF65-F5344CB8AC3E}">
        <p14:creationId xmlns:p14="http://schemas.microsoft.com/office/powerpoint/2010/main" val="2505267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idx="1"/>
          </p:nvPr>
        </p:nvSpPr>
        <p:spPr>
          <a:xfrm>
            <a:off x="3688880" y="1296785"/>
            <a:ext cx="8217374" cy="5151332"/>
          </a:xfrm>
        </p:spPr>
        <p:txBody>
          <a:bodyPr/>
          <a:lstStyle/>
          <a:p>
            <a:r>
              <a:rPr lang="en-US" dirty="0"/>
              <a:t>Intro to the Microsoft Graph API</a:t>
            </a:r>
          </a:p>
          <a:p>
            <a:endParaRPr lang="en-US" dirty="0"/>
          </a:p>
          <a:p>
            <a:r>
              <a:rPr lang="en-US" dirty="0"/>
              <a:t>Getting started</a:t>
            </a:r>
          </a:p>
          <a:p>
            <a:endParaRPr lang="en-US" dirty="0"/>
          </a:p>
          <a:p>
            <a:r>
              <a:rPr lang="en-US" dirty="0"/>
              <a:t>SDKs &amp; Code Samples</a:t>
            </a:r>
          </a:p>
          <a:p>
            <a:endParaRPr lang="en-US" dirty="0"/>
          </a:p>
          <a:p>
            <a:r>
              <a:rPr lang="en-US" dirty="0"/>
              <a:t>Resources</a:t>
            </a:r>
          </a:p>
        </p:txBody>
      </p:sp>
    </p:spTree>
    <p:extLst>
      <p:ext uri="{BB962C8B-B14F-4D97-AF65-F5344CB8AC3E}">
        <p14:creationId xmlns:p14="http://schemas.microsoft.com/office/powerpoint/2010/main" val="1350468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D13A279-4545-9945-BF97-919D089B1B5F}"/>
              </a:ext>
            </a:extLst>
          </p:cNvPr>
          <p:cNvSpPr>
            <a:spLocks noGrp="1"/>
          </p:cNvSpPr>
          <p:nvPr>
            <p:ph type="title"/>
          </p:nvPr>
        </p:nvSpPr>
        <p:spPr>
          <a:xfrm>
            <a:off x="838200" y="365125"/>
            <a:ext cx="10515600" cy="1325563"/>
          </a:xfrm>
        </p:spPr>
        <p:txBody>
          <a:bodyPr/>
          <a:lstStyle/>
          <a:p>
            <a:r>
              <a:rPr lang="en-US" dirty="0"/>
              <a:t>Obtaining a </a:t>
            </a:r>
            <a:r>
              <a:rPr lang="en-US" dirty="0" err="1"/>
              <a:t>GraphServiceClient</a:t>
            </a:r>
            <a:r>
              <a:rPr lang="en-US" dirty="0"/>
              <a:t> </a:t>
            </a:r>
            <a:r>
              <a:rPr lang="en-US" dirty="0">
                <a:latin typeface="Segoe UI Symbol" panose="020B0502040204020203" pitchFamily="34" charset="0"/>
                <a:ea typeface="Segoe UI Symbol" panose="020B0502040204020203" pitchFamily="34" charset="0"/>
              </a:rPr>
              <a:t>(</a:t>
            </a:r>
            <a:r>
              <a:rPr lang="en-US" dirty="0"/>
              <a:t>API</a:t>
            </a:r>
            <a:r>
              <a:rPr lang="en-US" dirty="0">
                <a:latin typeface="Segoe UI Symbol" panose="020B0502040204020203" pitchFamily="34" charset="0"/>
                <a:ea typeface="Segoe UI Symbol" panose="020B0502040204020203" pitchFamily="34" charset="0"/>
              </a:rPr>
              <a:t>)</a:t>
            </a:r>
            <a:endParaRPr lang="en-US" dirty="0"/>
          </a:p>
        </p:txBody>
      </p:sp>
      <p:sp>
        <p:nvSpPr>
          <p:cNvPr id="7" name="Text Placeholder 6">
            <a:extLst>
              <a:ext uri="{FF2B5EF4-FFF2-40B4-BE49-F238E27FC236}">
                <a16:creationId xmlns:a16="http://schemas.microsoft.com/office/drawing/2014/main" id="{EB7A38C1-2DA9-1049-82B2-46A8D4A15BE0}"/>
              </a:ext>
            </a:extLst>
          </p:cNvPr>
          <p:cNvSpPr>
            <a:spLocks noGrp="1"/>
          </p:cNvSpPr>
          <p:nvPr>
            <p:ph idx="1"/>
          </p:nvPr>
        </p:nvSpPr>
        <p:spPr>
          <a:xfrm>
            <a:off x="838200" y="1825625"/>
            <a:ext cx="10515600" cy="4205243"/>
          </a:xfrm>
        </p:spPr>
        <p:txBody>
          <a:bodyPr vert="horz" lIns="91440" tIns="45720" rIns="91440" bIns="45720" rtlCol="0" anchor="t">
            <a:normAutofit fontScale="40000" lnSpcReduction="20000"/>
          </a:bodyPr>
          <a:lstStyle/>
          <a:p>
            <a:r>
              <a:rPr lang="en-US" dirty="0"/>
              <a:t>First, obtain an access token from Azure AD by authenticating:</a:t>
            </a:r>
            <a:endParaRPr lang="en-US" dirty="0">
              <a:cs typeface="Segoe UI"/>
            </a:endParaRPr>
          </a:p>
          <a:p>
            <a:endParaRPr lang="en-US" dirty="0"/>
          </a:p>
          <a:p>
            <a:pPr marL="0" indent="0">
              <a:buNone/>
            </a:pPr>
            <a:r>
              <a:rPr lang="en-US" dirty="0">
                <a:latin typeface="Courier New" panose="02070309020205020404" pitchFamily="49" charset="0"/>
                <a:cs typeface="Courier New" panose="02070309020205020404" pitchFamily="49" charset="0"/>
              </a:rPr>
              <a:t>public async Task&lt;string&gt; </a:t>
            </a:r>
            <a:r>
              <a:rPr lang="en-US" dirty="0" err="1">
                <a:latin typeface="Courier New" panose="02070309020205020404" pitchFamily="49" charset="0"/>
                <a:cs typeface="Courier New" panose="02070309020205020404" pitchFamily="49" charset="0"/>
              </a:rPr>
              <a:t>GetUserAccessTokenAsync</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var </a:t>
            </a:r>
            <a:r>
              <a:rPr lang="en-US" dirty="0" err="1">
                <a:latin typeface="Courier New" panose="02070309020205020404" pitchFamily="49" charset="0"/>
                <a:cs typeface="Courier New" panose="02070309020205020404" pitchFamily="49" charset="0"/>
              </a:rPr>
              <a:t>idClient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ConfidentialClientApplicationBuilder.Create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appId</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WithRedirectUri</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redirectUri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WithClientSecret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appSecret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.Build();</a:t>
            </a:r>
          </a:p>
          <a:p>
            <a:pPr marL="0" indent="0">
              <a:buNone/>
            </a:pP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var </a:t>
            </a:r>
            <a:r>
              <a:rPr lang="en-US" dirty="0" err="1">
                <a:latin typeface="Courier New" panose="02070309020205020404" pitchFamily="49" charset="0"/>
                <a:cs typeface="Courier New" panose="02070309020205020404" pitchFamily="49" charset="0"/>
              </a:rPr>
              <a:t>tokenStore</a:t>
            </a:r>
            <a:r>
              <a:rPr lang="en-US" dirty="0">
                <a:latin typeface="Courier New" panose="02070309020205020404" pitchFamily="49" charset="0"/>
                <a:cs typeface="Courier New" panose="02070309020205020404" pitchFamily="49" charset="0"/>
              </a:rPr>
              <a:t> = new </a:t>
            </a:r>
            <a:r>
              <a:rPr lang="en-US" dirty="0" err="1">
                <a:latin typeface="Courier New" panose="02070309020205020404" pitchFamily="49" charset="0"/>
                <a:cs typeface="Courier New" panose="02070309020205020404" pitchFamily="49" charset="0"/>
              </a:rPr>
              <a:t>SessionTokenStore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idClient.UserTokenCache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HttpContext.Current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ClaimsPrincipal.Current</a:t>
            </a:r>
            <a:r>
              <a:rPr lang="en-US" dirty="0">
                <a:latin typeface="Courier New" panose="02070309020205020404" pitchFamily="49" charset="0"/>
                <a:cs typeface="Courier New" panose="02070309020205020404" pitchFamily="49" charset="0"/>
              </a:rPr>
              <a:t>);</a:t>
            </a:r>
          </a:p>
          <a:p>
            <a:pPr marL="0" indent="0">
              <a:buNone/>
            </a:pP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var accounts = await </a:t>
            </a:r>
            <a:r>
              <a:rPr lang="en-US" dirty="0" err="1">
                <a:latin typeface="Courier New" panose="02070309020205020404" pitchFamily="49" charset="0"/>
                <a:cs typeface="Courier New" panose="02070309020205020404" pitchFamily="49" charset="0"/>
              </a:rPr>
              <a:t>idClient.GetAccountsAsync</a:t>
            </a:r>
            <a:r>
              <a:rPr lang="en-US" dirty="0">
                <a:latin typeface="Courier New" panose="02070309020205020404" pitchFamily="49" charset="0"/>
                <a:cs typeface="Courier New" panose="02070309020205020404" pitchFamily="49" charset="0"/>
              </a:rPr>
              <a:t>();</a:t>
            </a:r>
          </a:p>
          <a:p>
            <a:pPr marL="0" indent="0">
              <a:buNone/>
            </a:pPr>
            <a:br>
              <a:rPr lang="en-US"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  // By calling this here, the token can be refreshed</a:t>
            </a:r>
          </a:p>
          <a:p>
            <a:pPr marL="0" indent="0">
              <a:buNone/>
            </a:pPr>
            <a:r>
              <a:rPr lang="en-US" b="1" dirty="0">
                <a:latin typeface="Courier New" panose="02070309020205020404" pitchFamily="49" charset="0"/>
                <a:cs typeface="Courier New" panose="02070309020205020404" pitchFamily="49" charset="0"/>
              </a:rPr>
              <a:t>  // if it's expired right before the Graph call is made</a:t>
            </a:r>
          </a:p>
          <a:p>
            <a:pPr marL="0" indent="0">
              <a:buNone/>
            </a:pPr>
            <a:r>
              <a:rPr lang="en-US" dirty="0">
                <a:latin typeface="Courier New" panose="02070309020205020404" pitchFamily="49" charset="0"/>
                <a:cs typeface="Courier New" panose="02070309020205020404" pitchFamily="49" charset="0"/>
              </a:rPr>
              <a:t>  var result = await </a:t>
            </a:r>
            <a:r>
              <a:rPr lang="en-US" dirty="0" err="1">
                <a:latin typeface="Courier New" panose="02070309020205020404" pitchFamily="49" charset="0"/>
                <a:cs typeface="Courier New" panose="02070309020205020404" pitchFamily="49" charset="0"/>
              </a:rPr>
              <a:t>idClient.AcquireTokenSilent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graphScopes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accounts.FirstOrDefault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ExecuteAsync</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return </a:t>
            </a:r>
            <a:r>
              <a:rPr lang="en-US" dirty="0" err="1">
                <a:latin typeface="Courier New" panose="02070309020205020404" pitchFamily="49" charset="0"/>
                <a:cs typeface="Courier New" panose="02070309020205020404" pitchFamily="49" charset="0"/>
              </a:rPr>
              <a:t>result.AccessToken</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049308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EFCC7-007D-7743-8A58-906C4881E39D}"/>
              </a:ext>
            </a:extLst>
          </p:cNvPr>
          <p:cNvSpPr>
            <a:spLocks noGrp="1"/>
          </p:cNvSpPr>
          <p:nvPr>
            <p:ph type="title"/>
          </p:nvPr>
        </p:nvSpPr>
        <p:spPr>
          <a:xfrm>
            <a:off x="838200" y="365125"/>
            <a:ext cx="10515600" cy="1325563"/>
          </a:xfrm>
        </p:spPr>
        <p:txBody>
          <a:bodyPr/>
          <a:lstStyle/>
          <a:p>
            <a:r>
              <a:rPr lang="en-US" dirty="0"/>
              <a:t>Obtaining a </a:t>
            </a:r>
            <a:r>
              <a:rPr lang="en-US" dirty="0" err="1"/>
              <a:t>GraphServiceClient</a:t>
            </a:r>
            <a:r>
              <a:rPr lang="en-US" dirty="0"/>
              <a:t> </a:t>
            </a:r>
            <a:r>
              <a:rPr lang="en-US" dirty="0">
                <a:latin typeface="Segoe UI Symbol" panose="020B0502040204020203" pitchFamily="34" charset="0"/>
                <a:ea typeface="Segoe UI Symbol" panose="020B0502040204020203" pitchFamily="34" charset="0"/>
              </a:rPr>
              <a:t>(</a:t>
            </a:r>
            <a:r>
              <a:rPr lang="en-US" dirty="0"/>
              <a:t>API</a:t>
            </a:r>
            <a:r>
              <a:rPr lang="en-US" dirty="0">
                <a:latin typeface="Segoe UI Symbol" panose="020B0502040204020203" pitchFamily="34" charset="0"/>
                <a:ea typeface="Segoe UI Symbol" panose="020B0502040204020203" pitchFamily="34" charset="0"/>
              </a:rPr>
              <a:t>)</a:t>
            </a:r>
            <a:endParaRPr lang="en-US" dirty="0"/>
          </a:p>
        </p:txBody>
      </p:sp>
      <p:sp>
        <p:nvSpPr>
          <p:cNvPr id="3" name="Text Placeholder 2">
            <a:extLst>
              <a:ext uri="{FF2B5EF4-FFF2-40B4-BE49-F238E27FC236}">
                <a16:creationId xmlns:a16="http://schemas.microsoft.com/office/drawing/2014/main" id="{1BF989D4-F46A-1843-8BD5-FAED486FE76C}"/>
              </a:ext>
            </a:extLst>
          </p:cNvPr>
          <p:cNvSpPr>
            <a:spLocks noGrp="1"/>
          </p:cNvSpPr>
          <p:nvPr>
            <p:ph idx="1"/>
          </p:nvPr>
        </p:nvSpPr>
        <p:spPr>
          <a:xfrm>
            <a:off x="838200" y="1825625"/>
            <a:ext cx="10515600" cy="4205243"/>
          </a:xfrm>
        </p:spPr>
        <p:txBody>
          <a:bodyPr vert="horz" lIns="91440" tIns="45720" rIns="91440" bIns="45720" rtlCol="0" anchor="t">
            <a:normAutofit fontScale="47500" lnSpcReduction="20000"/>
          </a:bodyPr>
          <a:lstStyle/>
          <a:p>
            <a:r>
              <a:rPr lang="en-US" dirty="0"/>
              <a:t>Then, use the access token to create an instance of the </a:t>
            </a:r>
            <a:r>
              <a:rPr lang="en-US" dirty="0" err="1"/>
              <a:t>GraphServiceClient</a:t>
            </a:r>
            <a:r>
              <a:rPr lang="en-US" dirty="0"/>
              <a:t> to call the Microsoft Graph API:</a:t>
            </a:r>
          </a:p>
          <a:p>
            <a:endParaRPr lang="en-US" dirty="0"/>
          </a:p>
          <a:p>
            <a:pPr marL="0" indent="0">
              <a:buNone/>
            </a:pPr>
            <a:r>
              <a:rPr lang="en-US" dirty="0">
                <a:latin typeface="Courier New" panose="02070309020205020404" pitchFamily="49" charset="0"/>
                <a:cs typeface="Courier New" panose="02070309020205020404" pitchFamily="49" charset="0"/>
              </a:rPr>
              <a:t>public static </a:t>
            </a:r>
            <a:r>
              <a:rPr lang="en-US" dirty="0" err="1">
                <a:latin typeface="Courier New" panose="02070309020205020404" pitchFamily="49" charset="0"/>
                <a:cs typeface="Courier New" panose="02070309020205020404" pitchFamily="49" charset="0"/>
              </a:rPr>
              <a:t>GraphServiceClient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GetAuthenticatedClient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DelegateAuthenticationProvider</a:t>
            </a:r>
            <a:r>
              <a:rPr lang="en-US" dirty="0">
                <a:latin typeface="Courier New" panose="02070309020205020404" pitchFamily="49" charset="0"/>
                <a:cs typeface="Courier New" panose="02070309020205020404" pitchFamily="49" charset="0"/>
              </a:rPr>
              <a:t> provider = new </a:t>
            </a:r>
            <a:r>
              <a:rPr lang="en-US" dirty="0" err="1">
                <a:latin typeface="Courier New" panose="02070309020205020404" pitchFamily="49" charset="0"/>
                <a:cs typeface="Courier New" panose="02070309020205020404" pitchFamily="49" charset="0"/>
              </a:rPr>
              <a:t>DelegateAuthenticationProvider</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async (</a:t>
            </a:r>
            <a:r>
              <a:rPr lang="en-US" dirty="0" err="1">
                <a:latin typeface="Courier New" panose="02070309020205020404" pitchFamily="49" charset="0"/>
                <a:cs typeface="Courier New" panose="02070309020205020404" pitchFamily="49" charset="0"/>
              </a:rPr>
              <a:t>requestMessage</a:t>
            </a:r>
            <a:r>
              <a:rPr lang="en-US" dirty="0">
                <a:latin typeface="Courier New" panose="02070309020205020404" pitchFamily="49" charset="0"/>
                <a:cs typeface="Courier New" panose="02070309020205020404" pitchFamily="49" charset="0"/>
              </a:rPr>
              <a:t>) =&gt; {</a:t>
            </a:r>
          </a:p>
          <a:p>
            <a:pPr marL="0" indent="0">
              <a:buNone/>
            </a:pPr>
            <a:r>
              <a:rPr lang="en-US" dirty="0">
                <a:latin typeface="Courier New" panose="02070309020205020404" pitchFamily="49" charset="0"/>
                <a:cs typeface="Courier New" panose="02070309020205020404" pitchFamily="49" charset="0"/>
              </a:rPr>
              <a:t>            string </a:t>
            </a:r>
            <a:r>
              <a:rPr lang="en-US" dirty="0" err="1">
                <a:latin typeface="Courier New" panose="02070309020205020404" pitchFamily="49" charset="0"/>
                <a:cs typeface="Courier New" panose="02070309020205020404" pitchFamily="49" charset="0"/>
              </a:rPr>
              <a:t>accessToken</a:t>
            </a:r>
            <a:r>
              <a:rPr lang="en-US" dirty="0">
                <a:latin typeface="Courier New" panose="02070309020205020404" pitchFamily="49" charset="0"/>
                <a:cs typeface="Courier New" panose="02070309020205020404" pitchFamily="49" charset="0"/>
              </a:rPr>
              <a:t> = await </a:t>
            </a:r>
            <a:r>
              <a:rPr lang="en-US" dirty="0" err="1">
                <a:latin typeface="Courier New" panose="02070309020205020404" pitchFamily="49" charset="0"/>
                <a:cs typeface="Courier New" panose="02070309020205020404" pitchFamily="49" charset="0"/>
              </a:rPr>
              <a:t>SampleAuthProvider.Instance.GetUserAccessTokenAsync</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requestMessage.Headers.Authorization</a:t>
            </a:r>
            <a:r>
              <a:rPr lang="en-US" dirty="0">
                <a:latin typeface="Courier New" panose="02070309020205020404" pitchFamily="49" charset="0"/>
                <a:cs typeface="Courier New" panose="02070309020205020404" pitchFamily="49" charset="0"/>
              </a:rPr>
              <a:t> = new </a:t>
            </a:r>
            <a:r>
              <a:rPr lang="en-US" dirty="0" err="1">
                <a:latin typeface="Courier New" panose="02070309020205020404" pitchFamily="49" charset="0"/>
                <a:cs typeface="Courier New" panose="02070309020205020404" pitchFamily="49" charset="0"/>
              </a:rPr>
              <a:t>AuthenticationHeaderValue</a:t>
            </a:r>
            <a:r>
              <a:rPr lang="en-US" dirty="0">
                <a:latin typeface="Courier New" panose="02070309020205020404" pitchFamily="49" charset="0"/>
                <a:cs typeface="Courier New" panose="02070309020205020404" pitchFamily="49" charset="0"/>
              </a:rPr>
              <a:t>("bearer", </a:t>
            </a:r>
            <a:r>
              <a:rPr lang="en-US" dirty="0" err="1">
                <a:latin typeface="Courier New" panose="02070309020205020404" pitchFamily="49" charset="0"/>
                <a:cs typeface="Courier New" panose="02070309020205020404" pitchFamily="49" charset="0"/>
              </a:rPr>
              <a:t>accessToken</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GraphServiceClient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graphClient</a:t>
            </a:r>
            <a:r>
              <a:rPr lang="en-US" dirty="0">
                <a:latin typeface="Courier New" panose="02070309020205020404" pitchFamily="49" charset="0"/>
                <a:cs typeface="Courier New" panose="02070309020205020404" pitchFamily="49" charset="0"/>
              </a:rPr>
              <a:t> = new </a:t>
            </a:r>
            <a:r>
              <a:rPr lang="en-US" dirty="0" err="1">
                <a:latin typeface="Courier New" panose="02070309020205020404" pitchFamily="49" charset="0"/>
                <a:cs typeface="Courier New" panose="02070309020205020404" pitchFamily="49" charset="0"/>
              </a:rPr>
              <a:t>GraphServiceClient</a:t>
            </a:r>
            <a:r>
              <a:rPr lang="en-US" dirty="0">
                <a:latin typeface="Courier New" panose="02070309020205020404" pitchFamily="49" charset="0"/>
                <a:cs typeface="Courier New" panose="02070309020205020404" pitchFamily="49" charset="0"/>
              </a:rPr>
              <a:t>(provider);</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return </a:t>
            </a:r>
            <a:r>
              <a:rPr lang="en-US" dirty="0" err="1">
                <a:latin typeface="Courier New" panose="02070309020205020404" pitchFamily="49" charset="0"/>
                <a:cs typeface="Courier New" panose="02070309020205020404" pitchFamily="49" charset="0"/>
              </a:rPr>
              <a:t>graphClient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14140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5995" y="609022"/>
            <a:ext cx="11306469" cy="425950"/>
          </a:xfrm>
        </p:spPr>
        <p:txBody>
          <a:bodyPr/>
          <a:lstStyle/>
          <a:p>
            <a:r>
              <a:rPr lang="en-US" dirty="0"/>
              <a:t>Application experience</a:t>
            </a:r>
          </a:p>
        </p:txBody>
      </p:sp>
      <p:sp>
        <p:nvSpPr>
          <p:cNvPr id="6" name="Text Placeholder 5"/>
          <p:cNvSpPr>
            <a:spLocks noGrp="1"/>
          </p:cNvSpPr>
          <p:nvPr>
            <p:ph type="body" sz="quarter" idx="11"/>
          </p:nvPr>
        </p:nvSpPr>
        <p:spPr>
          <a:xfrm>
            <a:off x="469621" y="4622870"/>
            <a:ext cx="3618381" cy="1186064"/>
          </a:xfrm>
        </p:spPr>
        <p:txBody>
          <a:bodyPr/>
          <a:lstStyle/>
          <a:p>
            <a:r>
              <a:rPr lang="en-US" b="0" dirty="0"/>
              <a:t>User prompted to sign in</a:t>
            </a:r>
          </a:p>
          <a:p>
            <a:r>
              <a:rPr lang="en-US" b="0" dirty="0"/>
              <a:t>The user is prompted to sign in.</a:t>
            </a:r>
          </a:p>
        </p:txBody>
      </p:sp>
      <p:sp>
        <p:nvSpPr>
          <p:cNvPr id="7" name="Text Placeholder 6"/>
          <p:cNvSpPr>
            <a:spLocks noGrp="1"/>
          </p:cNvSpPr>
          <p:nvPr>
            <p:ph type="body" sz="quarter" idx="12"/>
          </p:nvPr>
        </p:nvSpPr>
        <p:spPr>
          <a:xfrm>
            <a:off x="4313665" y="4622870"/>
            <a:ext cx="3618381" cy="1186064"/>
          </a:xfrm>
        </p:spPr>
        <p:txBody>
          <a:bodyPr/>
          <a:lstStyle/>
          <a:p>
            <a:r>
              <a:rPr lang="en-US" b="0" dirty="0"/>
              <a:t>Prompt for consent</a:t>
            </a:r>
          </a:p>
          <a:p>
            <a:r>
              <a:rPr lang="en-US" b="0" dirty="0"/>
              <a:t>The user is prompted to grant consent to the application if admin consent was not already granted to the entire tenant.</a:t>
            </a:r>
          </a:p>
        </p:txBody>
      </p:sp>
      <p:sp>
        <p:nvSpPr>
          <p:cNvPr id="8" name="Text Placeholder 7"/>
          <p:cNvSpPr>
            <a:spLocks noGrp="1"/>
          </p:cNvSpPr>
          <p:nvPr>
            <p:ph type="body" sz="quarter" idx="13"/>
          </p:nvPr>
        </p:nvSpPr>
        <p:spPr>
          <a:xfrm>
            <a:off x="8157709" y="4622870"/>
            <a:ext cx="3618381" cy="1186064"/>
          </a:xfrm>
        </p:spPr>
        <p:txBody>
          <a:bodyPr/>
          <a:lstStyle/>
          <a:p>
            <a:r>
              <a:rPr lang="en-US" b="0" dirty="0"/>
              <a:t>Data from Microsoft Graph is returned</a:t>
            </a:r>
          </a:p>
          <a:p>
            <a:r>
              <a:rPr lang="en-US" b="0" dirty="0"/>
              <a:t>The Microsoft Graph API is queried and data is returned to the client.</a:t>
            </a:r>
          </a:p>
        </p:txBody>
      </p:sp>
      <p:pic>
        <p:nvPicPr>
          <p:cNvPr id="10" name="Picture 9">
            <a:extLst>
              <a:ext uri="{FF2B5EF4-FFF2-40B4-BE49-F238E27FC236}">
                <a16:creationId xmlns:a16="http://schemas.microsoft.com/office/drawing/2014/main" id="{215E0F81-6799-498F-9EE3-7C7ECEBA9B80}"/>
              </a:ext>
            </a:extLst>
          </p:cNvPr>
          <p:cNvPicPr>
            <a:picLocks noChangeAspect="1"/>
          </p:cNvPicPr>
          <p:nvPr/>
        </p:nvPicPr>
        <p:blipFill>
          <a:blip r:embed="rId3"/>
          <a:stretch>
            <a:fillRect/>
          </a:stretch>
        </p:blipFill>
        <p:spPr>
          <a:xfrm>
            <a:off x="455995" y="1969911"/>
            <a:ext cx="2876030" cy="2418479"/>
          </a:xfrm>
          <a:prstGeom prst="rect">
            <a:avLst/>
          </a:prstGeom>
        </p:spPr>
      </p:pic>
      <p:pic>
        <p:nvPicPr>
          <p:cNvPr id="2" name="Picture 1">
            <a:extLst>
              <a:ext uri="{FF2B5EF4-FFF2-40B4-BE49-F238E27FC236}">
                <a16:creationId xmlns:a16="http://schemas.microsoft.com/office/drawing/2014/main" id="{92377B33-15A1-4216-B003-A5DBC5CB650B}"/>
              </a:ext>
            </a:extLst>
          </p:cNvPr>
          <p:cNvPicPr>
            <a:picLocks noChangeAspect="1"/>
          </p:cNvPicPr>
          <p:nvPr/>
        </p:nvPicPr>
        <p:blipFill>
          <a:blip r:embed="rId4"/>
          <a:stretch>
            <a:fillRect/>
          </a:stretch>
        </p:blipFill>
        <p:spPr>
          <a:xfrm>
            <a:off x="7918420" y="2168219"/>
            <a:ext cx="3674582" cy="2059918"/>
          </a:xfrm>
          <a:prstGeom prst="rect">
            <a:avLst/>
          </a:prstGeom>
        </p:spPr>
      </p:pic>
      <p:pic>
        <p:nvPicPr>
          <p:cNvPr id="4" name="Picture 3">
            <a:extLst>
              <a:ext uri="{FF2B5EF4-FFF2-40B4-BE49-F238E27FC236}">
                <a16:creationId xmlns:a16="http://schemas.microsoft.com/office/drawing/2014/main" id="{14DA5CF8-D35C-4008-9FC9-1BBEB934AF3A}"/>
              </a:ext>
            </a:extLst>
          </p:cNvPr>
          <p:cNvPicPr>
            <a:picLocks noChangeAspect="1"/>
          </p:cNvPicPr>
          <p:nvPr/>
        </p:nvPicPr>
        <p:blipFill>
          <a:blip r:embed="rId5"/>
          <a:stretch>
            <a:fillRect/>
          </a:stretch>
        </p:blipFill>
        <p:spPr>
          <a:xfrm>
            <a:off x="4469987" y="1578672"/>
            <a:ext cx="2310470" cy="2809717"/>
          </a:xfrm>
          <a:prstGeom prst="rect">
            <a:avLst/>
          </a:prstGeom>
        </p:spPr>
      </p:pic>
    </p:spTree>
    <p:extLst>
      <p:ext uri="{BB962C8B-B14F-4D97-AF65-F5344CB8AC3E}">
        <p14:creationId xmlns:p14="http://schemas.microsoft.com/office/powerpoint/2010/main" val="1561253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DCA869-5F8D-4F33-98A4-C80FD7244146}"/>
              </a:ext>
            </a:extLst>
          </p:cNvPr>
          <p:cNvSpPr>
            <a:spLocks noGrp="1"/>
          </p:cNvSpPr>
          <p:nvPr>
            <p:ph type="title"/>
          </p:nvPr>
        </p:nvSpPr>
        <p:spPr>
          <a:xfrm>
            <a:off x="838200" y="365125"/>
            <a:ext cx="10515600" cy="1325563"/>
          </a:xfrm>
        </p:spPr>
        <p:txBody>
          <a:bodyPr/>
          <a:lstStyle/>
          <a:p>
            <a:r>
              <a:rPr lang="en-US" dirty="0"/>
              <a:t>Overview of the sample</a:t>
            </a:r>
          </a:p>
        </p:txBody>
      </p:sp>
      <p:sp>
        <p:nvSpPr>
          <p:cNvPr id="103" name="Rectangle 102">
            <a:extLst>
              <a:ext uri="{FF2B5EF4-FFF2-40B4-BE49-F238E27FC236}">
                <a16:creationId xmlns:a16="http://schemas.microsoft.com/office/drawing/2014/main" id="{42B605ED-1740-4433-809A-BCC334E96AFD}"/>
              </a:ext>
            </a:extLst>
          </p:cNvPr>
          <p:cNvSpPr/>
          <p:nvPr/>
        </p:nvSpPr>
        <p:spPr bwMode="auto">
          <a:xfrm>
            <a:off x="8130400" y="1357902"/>
            <a:ext cx="3261115" cy="3141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solidFill>
                  <a:schemeClr val="accent1"/>
                </a:solidFill>
                <a:ea typeface="Segoe UI" pitchFamily="34" charset="0"/>
                <a:cs typeface="Segoe UI" pitchFamily="34" charset="0"/>
              </a:rPr>
              <a:t>https://graph.microsoft.com</a:t>
            </a:r>
          </a:p>
        </p:txBody>
      </p:sp>
      <p:sp>
        <p:nvSpPr>
          <p:cNvPr id="104" name="Rectangle 103">
            <a:extLst>
              <a:ext uri="{FF2B5EF4-FFF2-40B4-BE49-F238E27FC236}">
                <a16:creationId xmlns:a16="http://schemas.microsoft.com/office/drawing/2014/main" id="{81C97641-F21F-42A9-96A0-259B98B1186A}"/>
              </a:ext>
            </a:extLst>
          </p:cNvPr>
          <p:cNvSpPr/>
          <p:nvPr/>
        </p:nvSpPr>
        <p:spPr bwMode="auto">
          <a:xfrm>
            <a:off x="3380370" y="1338163"/>
            <a:ext cx="4482124" cy="35363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solidFill>
                  <a:srgbClr val="3F115C"/>
                </a:solidFill>
                <a:ea typeface="Segoe UI" pitchFamily="34" charset="0"/>
                <a:cs typeface="Segoe UI" pitchFamily="34" charset="0"/>
              </a:rPr>
              <a:t>https://login.microsoftonline.com/</a:t>
            </a:r>
          </a:p>
        </p:txBody>
      </p:sp>
      <p:grpSp>
        <p:nvGrpSpPr>
          <p:cNvPr id="106" name="Group 105">
            <a:extLst>
              <a:ext uri="{FF2B5EF4-FFF2-40B4-BE49-F238E27FC236}">
                <a16:creationId xmlns:a16="http://schemas.microsoft.com/office/drawing/2014/main" id="{C32862F3-ACEE-41E1-9222-22F810B3E3F3}"/>
              </a:ext>
            </a:extLst>
          </p:cNvPr>
          <p:cNvGrpSpPr/>
          <p:nvPr/>
        </p:nvGrpSpPr>
        <p:grpSpPr>
          <a:xfrm>
            <a:off x="7601997" y="2915318"/>
            <a:ext cx="4317922" cy="2711903"/>
            <a:chOff x="6131517" y="1884093"/>
            <a:chExt cx="5614983" cy="3526532"/>
          </a:xfrm>
        </p:grpSpPr>
        <p:sp>
          <p:nvSpPr>
            <p:cNvPr id="107" name="Oval 106">
              <a:extLst>
                <a:ext uri="{FF2B5EF4-FFF2-40B4-BE49-F238E27FC236}">
                  <a16:creationId xmlns:a16="http://schemas.microsoft.com/office/drawing/2014/main" id="{6C4C8FE7-329F-43DB-933E-0F58BCD52AA8}"/>
                </a:ext>
              </a:extLst>
            </p:cNvPr>
            <p:cNvSpPr/>
            <p:nvPr/>
          </p:nvSpPr>
          <p:spPr bwMode="auto">
            <a:xfrm>
              <a:off x="9817038" y="2177568"/>
              <a:ext cx="508495" cy="49155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882" dirty="0" err="1">
                <a:gradFill>
                  <a:gsLst>
                    <a:gs pos="0">
                      <a:srgbClr val="FFFFFF"/>
                    </a:gs>
                    <a:gs pos="100000">
                      <a:srgbClr val="FFFFFF"/>
                    </a:gs>
                  </a:gsLst>
                  <a:lin ang="5400000" scaled="0"/>
                </a:gradFill>
                <a:ea typeface="Segoe UI" pitchFamily="34" charset="0"/>
                <a:cs typeface="Segoe UI" pitchFamily="34" charset="0"/>
              </a:endParaRPr>
            </a:p>
          </p:txBody>
        </p:sp>
        <p:sp>
          <p:nvSpPr>
            <p:cNvPr id="108" name="Oval 107">
              <a:extLst>
                <a:ext uri="{FF2B5EF4-FFF2-40B4-BE49-F238E27FC236}">
                  <a16:creationId xmlns:a16="http://schemas.microsoft.com/office/drawing/2014/main" id="{8E78E1D3-63AC-49F9-87A6-F148CB86364D}"/>
                </a:ext>
              </a:extLst>
            </p:cNvPr>
            <p:cNvSpPr/>
            <p:nvPr/>
          </p:nvSpPr>
          <p:spPr bwMode="auto">
            <a:xfrm>
              <a:off x="10602279" y="3176420"/>
              <a:ext cx="508495" cy="49155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882" dirty="0" err="1">
                <a:gradFill>
                  <a:gsLst>
                    <a:gs pos="0">
                      <a:srgbClr val="FFFFFF"/>
                    </a:gs>
                    <a:gs pos="100000">
                      <a:srgbClr val="FFFFFF"/>
                    </a:gs>
                  </a:gsLst>
                  <a:lin ang="5400000" scaled="0"/>
                </a:gradFill>
                <a:ea typeface="Segoe UI" pitchFamily="34" charset="0"/>
                <a:cs typeface="Segoe UI" pitchFamily="34" charset="0"/>
              </a:endParaRPr>
            </a:p>
          </p:txBody>
        </p:sp>
        <p:sp>
          <p:nvSpPr>
            <p:cNvPr id="109" name="Oval 108">
              <a:extLst>
                <a:ext uri="{FF2B5EF4-FFF2-40B4-BE49-F238E27FC236}">
                  <a16:creationId xmlns:a16="http://schemas.microsoft.com/office/drawing/2014/main" id="{A463F2CB-058B-489D-84DC-6760D9F21632}"/>
                </a:ext>
              </a:extLst>
            </p:cNvPr>
            <p:cNvSpPr/>
            <p:nvPr/>
          </p:nvSpPr>
          <p:spPr bwMode="auto">
            <a:xfrm>
              <a:off x="9042733" y="2822356"/>
              <a:ext cx="508495" cy="49155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882" dirty="0" err="1">
                <a:gradFill>
                  <a:gsLst>
                    <a:gs pos="0">
                      <a:srgbClr val="FFFFFF"/>
                    </a:gs>
                    <a:gs pos="100000">
                      <a:srgbClr val="FFFFFF"/>
                    </a:gs>
                  </a:gsLst>
                  <a:lin ang="5400000" scaled="0"/>
                </a:gradFill>
                <a:ea typeface="Segoe UI" pitchFamily="34" charset="0"/>
                <a:cs typeface="Segoe UI" pitchFamily="34" charset="0"/>
              </a:endParaRPr>
            </a:p>
          </p:txBody>
        </p:sp>
        <p:sp>
          <p:nvSpPr>
            <p:cNvPr id="110" name="Oval 109">
              <a:extLst>
                <a:ext uri="{FF2B5EF4-FFF2-40B4-BE49-F238E27FC236}">
                  <a16:creationId xmlns:a16="http://schemas.microsoft.com/office/drawing/2014/main" id="{89952C94-1E01-4D2B-A005-46E3963F348E}"/>
                </a:ext>
              </a:extLst>
            </p:cNvPr>
            <p:cNvSpPr/>
            <p:nvPr/>
          </p:nvSpPr>
          <p:spPr bwMode="auto">
            <a:xfrm>
              <a:off x="6913932" y="4438478"/>
              <a:ext cx="508495" cy="49155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882" dirty="0" err="1">
                <a:gradFill>
                  <a:gsLst>
                    <a:gs pos="0">
                      <a:srgbClr val="FFFFFF"/>
                    </a:gs>
                    <a:gs pos="100000">
                      <a:srgbClr val="FFFFFF"/>
                    </a:gs>
                  </a:gsLst>
                  <a:lin ang="5400000" scaled="0"/>
                </a:gradFill>
                <a:ea typeface="Segoe UI" pitchFamily="34" charset="0"/>
                <a:cs typeface="Segoe UI" pitchFamily="34" charset="0"/>
              </a:endParaRPr>
            </a:p>
          </p:txBody>
        </p:sp>
        <p:sp>
          <p:nvSpPr>
            <p:cNvPr id="111" name="Oval 110">
              <a:extLst>
                <a:ext uri="{FF2B5EF4-FFF2-40B4-BE49-F238E27FC236}">
                  <a16:creationId xmlns:a16="http://schemas.microsoft.com/office/drawing/2014/main" id="{D481F91A-337F-42C1-BD41-9F5AEA4C76DF}"/>
                </a:ext>
              </a:extLst>
            </p:cNvPr>
            <p:cNvSpPr/>
            <p:nvPr/>
          </p:nvSpPr>
          <p:spPr bwMode="auto">
            <a:xfrm>
              <a:off x="7875262" y="3120838"/>
              <a:ext cx="508495" cy="49155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882" dirty="0" err="1">
                <a:gradFill>
                  <a:gsLst>
                    <a:gs pos="0">
                      <a:srgbClr val="FFFFFF"/>
                    </a:gs>
                    <a:gs pos="100000">
                      <a:srgbClr val="FFFFFF"/>
                    </a:gs>
                  </a:gsLst>
                  <a:lin ang="5400000" scaled="0"/>
                </a:gradFill>
                <a:ea typeface="Segoe UI" pitchFamily="34" charset="0"/>
                <a:cs typeface="Segoe UI" pitchFamily="34" charset="0"/>
              </a:endParaRPr>
            </a:p>
          </p:txBody>
        </p:sp>
        <p:sp>
          <p:nvSpPr>
            <p:cNvPr id="112" name="Oval 111">
              <a:extLst>
                <a:ext uri="{FF2B5EF4-FFF2-40B4-BE49-F238E27FC236}">
                  <a16:creationId xmlns:a16="http://schemas.microsoft.com/office/drawing/2014/main" id="{8808F6B6-4260-4F0F-AC28-92B5241AF185}"/>
                </a:ext>
              </a:extLst>
            </p:cNvPr>
            <p:cNvSpPr/>
            <p:nvPr/>
          </p:nvSpPr>
          <p:spPr bwMode="auto">
            <a:xfrm>
              <a:off x="8061859" y="2267829"/>
              <a:ext cx="508495" cy="49155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882" dirty="0" err="1">
                <a:gradFill>
                  <a:gsLst>
                    <a:gs pos="0">
                      <a:srgbClr val="FFFFFF"/>
                    </a:gs>
                    <a:gs pos="100000">
                      <a:srgbClr val="FFFFFF"/>
                    </a:gs>
                  </a:gsLst>
                  <a:lin ang="5400000" scaled="0"/>
                </a:gradFill>
                <a:ea typeface="Segoe UI" pitchFamily="34" charset="0"/>
                <a:cs typeface="Segoe UI" pitchFamily="34" charset="0"/>
              </a:endParaRPr>
            </a:p>
          </p:txBody>
        </p:sp>
        <p:sp>
          <p:nvSpPr>
            <p:cNvPr id="113" name="Oval 112">
              <a:extLst>
                <a:ext uri="{FF2B5EF4-FFF2-40B4-BE49-F238E27FC236}">
                  <a16:creationId xmlns:a16="http://schemas.microsoft.com/office/drawing/2014/main" id="{486DFCEC-A638-4834-8067-8E876C2628EC}"/>
                </a:ext>
              </a:extLst>
            </p:cNvPr>
            <p:cNvSpPr/>
            <p:nvPr/>
          </p:nvSpPr>
          <p:spPr bwMode="auto">
            <a:xfrm>
              <a:off x="9834769" y="3894408"/>
              <a:ext cx="508495" cy="49155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882" dirty="0" err="1">
                <a:gradFill>
                  <a:gsLst>
                    <a:gs pos="0">
                      <a:srgbClr val="FFFFFF"/>
                    </a:gs>
                    <a:gs pos="100000">
                      <a:srgbClr val="FFFFFF"/>
                    </a:gs>
                  </a:gsLst>
                  <a:lin ang="5400000" scaled="0"/>
                </a:gradFill>
                <a:ea typeface="Segoe UI" pitchFamily="34" charset="0"/>
                <a:cs typeface="Segoe UI" pitchFamily="34" charset="0"/>
              </a:endParaRPr>
            </a:p>
          </p:txBody>
        </p:sp>
        <p:sp>
          <p:nvSpPr>
            <p:cNvPr id="114" name="Oval 113">
              <a:extLst>
                <a:ext uri="{FF2B5EF4-FFF2-40B4-BE49-F238E27FC236}">
                  <a16:creationId xmlns:a16="http://schemas.microsoft.com/office/drawing/2014/main" id="{A967456A-3859-4865-ACB3-3FD32CC4D133}"/>
                </a:ext>
              </a:extLst>
            </p:cNvPr>
            <p:cNvSpPr/>
            <p:nvPr/>
          </p:nvSpPr>
          <p:spPr bwMode="auto">
            <a:xfrm>
              <a:off x="11075963" y="4085795"/>
              <a:ext cx="508495" cy="49155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882" dirty="0" err="1">
                <a:gradFill>
                  <a:gsLst>
                    <a:gs pos="0">
                      <a:srgbClr val="FFFFFF"/>
                    </a:gs>
                    <a:gs pos="100000">
                      <a:srgbClr val="FFFFFF"/>
                    </a:gs>
                  </a:gsLst>
                  <a:lin ang="5400000" scaled="0"/>
                </a:gradFill>
                <a:ea typeface="Segoe UI" pitchFamily="34" charset="0"/>
                <a:cs typeface="Segoe UI" pitchFamily="34" charset="0"/>
              </a:endParaRPr>
            </a:p>
          </p:txBody>
        </p:sp>
        <p:sp>
          <p:nvSpPr>
            <p:cNvPr id="115" name="Oval 114">
              <a:extLst>
                <a:ext uri="{FF2B5EF4-FFF2-40B4-BE49-F238E27FC236}">
                  <a16:creationId xmlns:a16="http://schemas.microsoft.com/office/drawing/2014/main" id="{A3E5BC8A-B885-4095-BC07-AC406F2D38A9}"/>
                </a:ext>
              </a:extLst>
            </p:cNvPr>
            <p:cNvSpPr/>
            <p:nvPr/>
          </p:nvSpPr>
          <p:spPr bwMode="auto">
            <a:xfrm>
              <a:off x="9256374" y="4707705"/>
              <a:ext cx="508495" cy="49155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882" dirty="0" err="1">
                <a:gradFill>
                  <a:gsLst>
                    <a:gs pos="0">
                      <a:srgbClr val="FFFFFF"/>
                    </a:gs>
                    <a:gs pos="100000">
                      <a:srgbClr val="FFFFFF"/>
                    </a:gs>
                  </a:gsLst>
                  <a:lin ang="5400000" scaled="0"/>
                </a:gradFill>
                <a:ea typeface="Segoe UI" pitchFamily="34" charset="0"/>
                <a:cs typeface="Segoe UI" pitchFamily="34" charset="0"/>
              </a:endParaRPr>
            </a:p>
          </p:txBody>
        </p:sp>
        <p:sp>
          <p:nvSpPr>
            <p:cNvPr id="116" name="Oval 115">
              <a:extLst>
                <a:ext uri="{FF2B5EF4-FFF2-40B4-BE49-F238E27FC236}">
                  <a16:creationId xmlns:a16="http://schemas.microsoft.com/office/drawing/2014/main" id="{D0F56CC3-39AF-49AF-AB18-16EA69C71C53}"/>
                </a:ext>
              </a:extLst>
            </p:cNvPr>
            <p:cNvSpPr/>
            <p:nvPr/>
          </p:nvSpPr>
          <p:spPr bwMode="auto">
            <a:xfrm>
              <a:off x="7780784" y="4919074"/>
              <a:ext cx="508495" cy="49155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882" dirty="0" err="1">
                <a:gradFill>
                  <a:gsLst>
                    <a:gs pos="0">
                      <a:srgbClr val="FFFFFF"/>
                    </a:gs>
                    <a:gs pos="100000">
                      <a:srgbClr val="FFFFFF"/>
                    </a:gs>
                  </a:gsLst>
                  <a:lin ang="5400000" scaled="0"/>
                </a:gradFill>
                <a:ea typeface="Segoe UI" pitchFamily="34" charset="0"/>
                <a:cs typeface="Segoe UI" pitchFamily="34" charset="0"/>
              </a:endParaRPr>
            </a:p>
          </p:txBody>
        </p:sp>
        <p:sp>
          <p:nvSpPr>
            <p:cNvPr id="117" name="Oval 116">
              <a:extLst>
                <a:ext uri="{FF2B5EF4-FFF2-40B4-BE49-F238E27FC236}">
                  <a16:creationId xmlns:a16="http://schemas.microsoft.com/office/drawing/2014/main" id="{4C388DE3-9DCB-423D-8C0A-A70725A8F037}"/>
                </a:ext>
              </a:extLst>
            </p:cNvPr>
            <p:cNvSpPr/>
            <p:nvPr/>
          </p:nvSpPr>
          <p:spPr bwMode="auto">
            <a:xfrm>
              <a:off x="6813060" y="3504423"/>
              <a:ext cx="508495" cy="49155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882" dirty="0" err="1">
                <a:gradFill>
                  <a:gsLst>
                    <a:gs pos="0">
                      <a:srgbClr val="FFFFFF"/>
                    </a:gs>
                    <a:gs pos="100000">
                      <a:srgbClr val="FFFFFF"/>
                    </a:gs>
                  </a:gsLst>
                  <a:lin ang="5400000" scaled="0"/>
                </a:gradFill>
                <a:ea typeface="Segoe UI" pitchFamily="34" charset="0"/>
                <a:cs typeface="Segoe UI" pitchFamily="34" charset="0"/>
              </a:endParaRPr>
            </a:p>
          </p:txBody>
        </p:sp>
        <p:sp>
          <p:nvSpPr>
            <p:cNvPr id="118" name="Oval 117">
              <a:extLst>
                <a:ext uri="{FF2B5EF4-FFF2-40B4-BE49-F238E27FC236}">
                  <a16:creationId xmlns:a16="http://schemas.microsoft.com/office/drawing/2014/main" id="{C8788553-3207-4710-99EB-E82711079E56}"/>
                </a:ext>
              </a:extLst>
            </p:cNvPr>
            <p:cNvSpPr/>
            <p:nvPr/>
          </p:nvSpPr>
          <p:spPr bwMode="auto">
            <a:xfrm>
              <a:off x="7943575" y="4076086"/>
              <a:ext cx="508495" cy="49155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882" dirty="0" err="1">
                <a:gradFill>
                  <a:gsLst>
                    <a:gs pos="0">
                      <a:srgbClr val="FFFFFF"/>
                    </a:gs>
                    <a:gs pos="100000">
                      <a:srgbClr val="FFFFFF"/>
                    </a:gs>
                  </a:gsLst>
                  <a:lin ang="5400000" scaled="0"/>
                </a:gradFill>
                <a:ea typeface="Segoe UI" pitchFamily="34" charset="0"/>
                <a:cs typeface="Segoe UI" pitchFamily="34" charset="0"/>
              </a:endParaRPr>
            </a:p>
          </p:txBody>
        </p:sp>
        <p:sp>
          <p:nvSpPr>
            <p:cNvPr id="119" name="Oval 118">
              <a:extLst>
                <a:ext uri="{FF2B5EF4-FFF2-40B4-BE49-F238E27FC236}">
                  <a16:creationId xmlns:a16="http://schemas.microsoft.com/office/drawing/2014/main" id="{B7C8F6A8-1E71-4982-964B-958EB8ABDFC2}"/>
                </a:ext>
              </a:extLst>
            </p:cNvPr>
            <p:cNvSpPr/>
            <p:nvPr/>
          </p:nvSpPr>
          <p:spPr bwMode="auto">
            <a:xfrm>
              <a:off x="6980258" y="2418282"/>
              <a:ext cx="508495" cy="49155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882" dirty="0" err="1">
                <a:gradFill>
                  <a:gsLst>
                    <a:gs pos="0">
                      <a:srgbClr val="FFFFFF"/>
                    </a:gs>
                    <a:gs pos="100000">
                      <a:srgbClr val="FFFFFF"/>
                    </a:gs>
                  </a:gsLst>
                  <a:lin ang="5400000" scaled="0"/>
                </a:gradFill>
                <a:ea typeface="Segoe UI" pitchFamily="34" charset="0"/>
                <a:cs typeface="Segoe UI" pitchFamily="34" charset="0"/>
              </a:endParaRPr>
            </a:p>
          </p:txBody>
        </p:sp>
        <p:sp>
          <p:nvSpPr>
            <p:cNvPr id="120" name="Oval 119">
              <a:extLst>
                <a:ext uri="{FF2B5EF4-FFF2-40B4-BE49-F238E27FC236}">
                  <a16:creationId xmlns:a16="http://schemas.microsoft.com/office/drawing/2014/main" id="{A349D4C3-6955-4239-89AD-D256248FEF21}"/>
                </a:ext>
              </a:extLst>
            </p:cNvPr>
            <p:cNvSpPr/>
            <p:nvPr/>
          </p:nvSpPr>
          <p:spPr bwMode="auto">
            <a:xfrm>
              <a:off x="10661188" y="2210253"/>
              <a:ext cx="227702" cy="21330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882" dirty="0" err="1">
                <a:gradFill>
                  <a:gsLst>
                    <a:gs pos="0">
                      <a:srgbClr val="FFFFFF"/>
                    </a:gs>
                    <a:gs pos="100000">
                      <a:srgbClr val="FFFFFF"/>
                    </a:gs>
                  </a:gsLst>
                  <a:lin ang="5400000" scaled="0"/>
                </a:gradFill>
                <a:ea typeface="Segoe UI" pitchFamily="34" charset="0"/>
                <a:cs typeface="Segoe UI" pitchFamily="34" charset="0"/>
              </a:endParaRPr>
            </a:p>
          </p:txBody>
        </p:sp>
        <p:sp>
          <p:nvSpPr>
            <p:cNvPr id="121" name="Oval 120">
              <a:extLst>
                <a:ext uri="{FF2B5EF4-FFF2-40B4-BE49-F238E27FC236}">
                  <a16:creationId xmlns:a16="http://schemas.microsoft.com/office/drawing/2014/main" id="{55A16EEC-762F-485E-A0F1-75F2E7FFE8C8}"/>
                </a:ext>
              </a:extLst>
            </p:cNvPr>
            <p:cNvSpPr/>
            <p:nvPr/>
          </p:nvSpPr>
          <p:spPr bwMode="auto">
            <a:xfrm>
              <a:off x="11518798" y="2998284"/>
              <a:ext cx="227702" cy="21330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882" dirty="0" err="1">
                <a:gradFill>
                  <a:gsLst>
                    <a:gs pos="0">
                      <a:srgbClr val="FFFFFF"/>
                    </a:gs>
                    <a:gs pos="100000">
                      <a:srgbClr val="FFFFFF"/>
                    </a:gs>
                  </a:gsLst>
                  <a:lin ang="5400000" scaled="0"/>
                </a:gradFill>
                <a:ea typeface="Segoe UI" pitchFamily="34" charset="0"/>
                <a:cs typeface="Segoe UI" pitchFamily="34" charset="0"/>
              </a:endParaRPr>
            </a:p>
          </p:txBody>
        </p:sp>
        <p:sp>
          <p:nvSpPr>
            <p:cNvPr id="122" name="Oval 121">
              <a:extLst>
                <a:ext uri="{FF2B5EF4-FFF2-40B4-BE49-F238E27FC236}">
                  <a16:creationId xmlns:a16="http://schemas.microsoft.com/office/drawing/2014/main" id="{3353D349-1746-4009-9035-77A1E3F98138}"/>
                </a:ext>
              </a:extLst>
            </p:cNvPr>
            <p:cNvSpPr/>
            <p:nvPr/>
          </p:nvSpPr>
          <p:spPr bwMode="auto">
            <a:xfrm>
              <a:off x="7630526" y="2042394"/>
              <a:ext cx="227702" cy="21330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882" dirty="0" err="1">
                <a:gradFill>
                  <a:gsLst>
                    <a:gs pos="0">
                      <a:srgbClr val="FFFFFF"/>
                    </a:gs>
                    <a:gs pos="100000">
                      <a:srgbClr val="FFFFFF"/>
                    </a:gs>
                  </a:gsLst>
                  <a:lin ang="5400000" scaled="0"/>
                </a:gradFill>
                <a:ea typeface="Segoe UI" pitchFamily="34" charset="0"/>
                <a:cs typeface="Segoe UI" pitchFamily="34" charset="0"/>
              </a:endParaRPr>
            </a:p>
          </p:txBody>
        </p:sp>
        <p:sp>
          <p:nvSpPr>
            <p:cNvPr id="123" name="Oval 122">
              <a:extLst>
                <a:ext uri="{FF2B5EF4-FFF2-40B4-BE49-F238E27FC236}">
                  <a16:creationId xmlns:a16="http://schemas.microsoft.com/office/drawing/2014/main" id="{5DF71160-A753-461C-9D4B-CE9490C7F44A}"/>
                </a:ext>
              </a:extLst>
            </p:cNvPr>
            <p:cNvSpPr/>
            <p:nvPr/>
          </p:nvSpPr>
          <p:spPr bwMode="auto">
            <a:xfrm>
              <a:off x="6585360" y="3088418"/>
              <a:ext cx="227702" cy="21330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882" dirty="0" err="1">
                <a:gradFill>
                  <a:gsLst>
                    <a:gs pos="0">
                      <a:srgbClr val="FFFFFF"/>
                    </a:gs>
                    <a:gs pos="100000">
                      <a:srgbClr val="FFFFFF"/>
                    </a:gs>
                  </a:gsLst>
                  <a:lin ang="5400000" scaled="0"/>
                </a:gradFill>
                <a:ea typeface="Segoe UI" pitchFamily="34" charset="0"/>
                <a:cs typeface="Segoe UI" pitchFamily="34" charset="0"/>
              </a:endParaRPr>
            </a:p>
          </p:txBody>
        </p:sp>
        <p:sp>
          <p:nvSpPr>
            <p:cNvPr id="124" name="Oval 123">
              <a:extLst>
                <a:ext uri="{FF2B5EF4-FFF2-40B4-BE49-F238E27FC236}">
                  <a16:creationId xmlns:a16="http://schemas.microsoft.com/office/drawing/2014/main" id="{35B70E9D-CC72-4AC2-A468-07A4E0C7CB70}"/>
                </a:ext>
              </a:extLst>
            </p:cNvPr>
            <p:cNvSpPr/>
            <p:nvPr/>
          </p:nvSpPr>
          <p:spPr bwMode="auto">
            <a:xfrm>
              <a:off x="6275910" y="4935131"/>
              <a:ext cx="227702" cy="21330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882" dirty="0" err="1">
                <a:gradFill>
                  <a:gsLst>
                    <a:gs pos="0">
                      <a:srgbClr val="FFFFFF"/>
                    </a:gs>
                    <a:gs pos="100000">
                      <a:srgbClr val="FFFFFF"/>
                    </a:gs>
                  </a:gsLst>
                  <a:lin ang="5400000" scaled="0"/>
                </a:gradFill>
                <a:ea typeface="Segoe UI" pitchFamily="34" charset="0"/>
                <a:cs typeface="Segoe UI" pitchFamily="34" charset="0"/>
              </a:endParaRPr>
            </a:p>
          </p:txBody>
        </p:sp>
        <p:sp>
          <p:nvSpPr>
            <p:cNvPr id="125" name="TextBox 124">
              <a:extLst>
                <a:ext uri="{FF2B5EF4-FFF2-40B4-BE49-F238E27FC236}">
                  <a16:creationId xmlns:a16="http://schemas.microsoft.com/office/drawing/2014/main" id="{3F578E38-16C7-405A-B3B5-A9F94D789479}"/>
                </a:ext>
              </a:extLst>
            </p:cNvPr>
            <p:cNvSpPr txBox="1"/>
            <p:nvPr/>
          </p:nvSpPr>
          <p:spPr>
            <a:xfrm>
              <a:off x="9719340" y="1884093"/>
              <a:ext cx="704436" cy="394257"/>
            </a:xfrm>
            <a:prstGeom prst="rect">
              <a:avLst/>
            </a:prstGeom>
            <a:noFill/>
          </p:spPr>
          <p:txBody>
            <a:bodyPr wrap="none" lIns="89642" tIns="89642" rIns="89642" bIns="89642" rtlCol="0">
              <a:spAutoFit/>
            </a:bodyPr>
            <a:lstStyle/>
            <a:p>
              <a:pPr>
                <a:lnSpc>
                  <a:spcPct val="90000"/>
                </a:lnSpc>
                <a:spcAft>
                  <a:spcPts val="588"/>
                </a:spcAft>
              </a:pPr>
              <a:r>
                <a:rPr lang="en-US" sz="882" dirty="0"/>
                <a:t>Groups</a:t>
              </a:r>
            </a:p>
          </p:txBody>
        </p:sp>
        <p:sp>
          <p:nvSpPr>
            <p:cNvPr id="126" name="TextBox 125">
              <a:extLst>
                <a:ext uri="{FF2B5EF4-FFF2-40B4-BE49-F238E27FC236}">
                  <a16:creationId xmlns:a16="http://schemas.microsoft.com/office/drawing/2014/main" id="{D052E2C6-1575-4E47-A02F-529BF37621A0}"/>
                </a:ext>
              </a:extLst>
            </p:cNvPr>
            <p:cNvSpPr txBox="1"/>
            <p:nvPr/>
          </p:nvSpPr>
          <p:spPr>
            <a:xfrm>
              <a:off x="10661189" y="2894457"/>
              <a:ext cx="516828" cy="394257"/>
            </a:xfrm>
            <a:prstGeom prst="rect">
              <a:avLst/>
            </a:prstGeom>
            <a:noFill/>
          </p:spPr>
          <p:txBody>
            <a:bodyPr wrap="none" lIns="89642" tIns="89642" rIns="89642" bIns="89642" rtlCol="0">
              <a:spAutoFit/>
            </a:bodyPr>
            <a:lstStyle/>
            <a:p>
              <a:pPr>
                <a:lnSpc>
                  <a:spcPct val="90000"/>
                </a:lnSpc>
                <a:spcAft>
                  <a:spcPts val="588"/>
                </a:spcAft>
              </a:pPr>
              <a:r>
                <a:rPr lang="en-US" sz="882" dirty="0"/>
                <a:t>Files</a:t>
              </a:r>
            </a:p>
          </p:txBody>
        </p:sp>
        <p:sp>
          <p:nvSpPr>
            <p:cNvPr id="127" name="TextBox 126">
              <a:extLst>
                <a:ext uri="{FF2B5EF4-FFF2-40B4-BE49-F238E27FC236}">
                  <a16:creationId xmlns:a16="http://schemas.microsoft.com/office/drawing/2014/main" id="{C16A5FA9-1DAB-4240-9A7C-46990D7B0A5A}"/>
                </a:ext>
              </a:extLst>
            </p:cNvPr>
            <p:cNvSpPr txBox="1"/>
            <p:nvPr/>
          </p:nvSpPr>
          <p:spPr>
            <a:xfrm>
              <a:off x="9513703" y="2913194"/>
              <a:ext cx="812831" cy="394257"/>
            </a:xfrm>
            <a:prstGeom prst="rect">
              <a:avLst/>
            </a:prstGeom>
            <a:noFill/>
          </p:spPr>
          <p:txBody>
            <a:bodyPr wrap="none" lIns="89642" tIns="89642" rIns="89642" bIns="89642" rtlCol="0">
              <a:spAutoFit/>
            </a:bodyPr>
            <a:lstStyle/>
            <a:p>
              <a:pPr>
                <a:lnSpc>
                  <a:spcPct val="90000"/>
                </a:lnSpc>
                <a:spcAft>
                  <a:spcPts val="588"/>
                </a:spcAft>
              </a:pPr>
              <a:r>
                <a:rPr lang="en-US" sz="882" dirty="0"/>
                <a:t>Calendar</a:t>
              </a:r>
            </a:p>
          </p:txBody>
        </p:sp>
        <p:cxnSp>
          <p:nvCxnSpPr>
            <p:cNvPr id="128" name="Straight Connector 127">
              <a:extLst>
                <a:ext uri="{FF2B5EF4-FFF2-40B4-BE49-F238E27FC236}">
                  <a16:creationId xmlns:a16="http://schemas.microsoft.com/office/drawing/2014/main" id="{83F95350-0E27-4E68-9877-264266986CC1}"/>
                </a:ext>
              </a:extLst>
            </p:cNvPr>
            <p:cNvCxnSpPr>
              <a:cxnSpLocks/>
              <a:stCxn id="107" idx="4"/>
              <a:endCxn id="109" idx="0"/>
            </p:cNvCxnSpPr>
            <p:nvPr/>
          </p:nvCxnSpPr>
          <p:spPr>
            <a:xfrm flipH="1">
              <a:off x="9296982" y="2669112"/>
              <a:ext cx="774312" cy="15324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8238A29-46ED-4301-9D8C-C20C0E408F07}"/>
                </a:ext>
              </a:extLst>
            </p:cNvPr>
            <p:cNvCxnSpPr>
              <a:cxnSpLocks/>
              <a:stCxn id="108" idx="1"/>
              <a:endCxn id="107" idx="4"/>
            </p:cNvCxnSpPr>
            <p:nvPr/>
          </p:nvCxnSpPr>
          <p:spPr>
            <a:xfrm flipH="1" flipV="1">
              <a:off x="10071294" y="2669112"/>
              <a:ext cx="605461" cy="57928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C301F0C0-DAF1-45C4-B7FA-835383AE7B55}"/>
                </a:ext>
              </a:extLst>
            </p:cNvPr>
            <p:cNvCxnSpPr>
              <a:cxnSpLocks/>
              <a:stCxn id="120" idx="2"/>
              <a:endCxn id="107" idx="6"/>
            </p:cNvCxnSpPr>
            <p:nvPr/>
          </p:nvCxnSpPr>
          <p:spPr>
            <a:xfrm flipH="1">
              <a:off x="10325541" y="2316907"/>
              <a:ext cx="335647" cy="10642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91D65213-E528-4B46-909D-BDE0EF698340}"/>
                </a:ext>
              </a:extLst>
            </p:cNvPr>
            <p:cNvCxnSpPr>
              <a:cxnSpLocks/>
              <a:stCxn id="108" idx="7"/>
              <a:endCxn id="121" idx="2"/>
            </p:cNvCxnSpPr>
            <p:nvPr/>
          </p:nvCxnSpPr>
          <p:spPr>
            <a:xfrm flipV="1">
              <a:off x="11036314" y="3104939"/>
              <a:ext cx="482483" cy="14345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E57DA58B-5D7E-4548-84EF-733630628052}"/>
                </a:ext>
              </a:extLst>
            </p:cNvPr>
            <p:cNvCxnSpPr>
              <a:stCxn id="114" idx="0"/>
              <a:endCxn id="108" idx="4"/>
            </p:cNvCxnSpPr>
            <p:nvPr/>
          </p:nvCxnSpPr>
          <p:spPr>
            <a:xfrm flipH="1" flipV="1">
              <a:off x="10856535" y="3667963"/>
              <a:ext cx="473676" cy="41783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9F52EEA6-8997-4F09-9801-97EEE18DC31D}"/>
                </a:ext>
              </a:extLst>
            </p:cNvPr>
            <p:cNvCxnSpPr>
              <a:cxnSpLocks/>
              <a:stCxn id="113" idx="7"/>
              <a:endCxn id="108" idx="3"/>
            </p:cNvCxnSpPr>
            <p:nvPr/>
          </p:nvCxnSpPr>
          <p:spPr>
            <a:xfrm flipV="1">
              <a:off x="10268797" y="3595977"/>
              <a:ext cx="407957" cy="37041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8F205D44-927F-4B80-B97B-379FDFAB8CED}"/>
                </a:ext>
              </a:extLst>
            </p:cNvPr>
            <p:cNvCxnSpPr>
              <a:stCxn id="109" idx="5"/>
              <a:endCxn id="113" idx="0"/>
            </p:cNvCxnSpPr>
            <p:nvPr/>
          </p:nvCxnSpPr>
          <p:spPr>
            <a:xfrm>
              <a:off x="9476762" y="3241921"/>
              <a:ext cx="612256" cy="65248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4CA5C700-9123-40AF-AC69-2A81D5AD597F}"/>
                </a:ext>
              </a:extLst>
            </p:cNvPr>
            <p:cNvCxnSpPr>
              <a:cxnSpLocks/>
              <a:stCxn id="109" idx="3"/>
              <a:endCxn id="118" idx="0"/>
            </p:cNvCxnSpPr>
            <p:nvPr/>
          </p:nvCxnSpPr>
          <p:spPr>
            <a:xfrm flipH="1">
              <a:off x="8197823" y="3241921"/>
              <a:ext cx="919378" cy="83416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BC318B2B-9F86-4C55-B45A-9A5FF04A4A81}"/>
                </a:ext>
              </a:extLst>
            </p:cNvPr>
            <p:cNvCxnSpPr>
              <a:cxnSpLocks/>
              <a:stCxn id="118" idx="7"/>
              <a:endCxn id="108" idx="3"/>
            </p:cNvCxnSpPr>
            <p:nvPr/>
          </p:nvCxnSpPr>
          <p:spPr>
            <a:xfrm flipV="1">
              <a:off x="8377602" y="3595977"/>
              <a:ext cx="2299152" cy="55209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BE474E5E-CC51-479B-A65A-F751DE4EAADE}"/>
                </a:ext>
              </a:extLst>
            </p:cNvPr>
            <p:cNvCxnSpPr>
              <a:stCxn id="111" idx="6"/>
              <a:endCxn id="108" idx="2"/>
            </p:cNvCxnSpPr>
            <p:nvPr/>
          </p:nvCxnSpPr>
          <p:spPr>
            <a:xfrm>
              <a:off x="8383757" y="3366614"/>
              <a:ext cx="2218529" cy="5557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57EBDD27-0C5A-48AA-B527-59768B9EBB09}"/>
                </a:ext>
              </a:extLst>
            </p:cNvPr>
            <p:cNvCxnSpPr>
              <a:stCxn id="118" idx="5"/>
              <a:endCxn id="115" idx="1"/>
            </p:cNvCxnSpPr>
            <p:nvPr/>
          </p:nvCxnSpPr>
          <p:spPr>
            <a:xfrm>
              <a:off x="8377602" y="4495651"/>
              <a:ext cx="953239" cy="28403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C50495D-36A2-413C-9C0E-8D651AD16F02}"/>
                </a:ext>
              </a:extLst>
            </p:cNvPr>
            <p:cNvCxnSpPr>
              <a:cxnSpLocks/>
              <a:stCxn id="118" idx="6"/>
              <a:endCxn id="113" idx="2"/>
            </p:cNvCxnSpPr>
            <p:nvPr/>
          </p:nvCxnSpPr>
          <p:spPr>
            <a:xfrm flipV="1">
              <a:off x="8452070" y="4140183"/>
              <a:ext cx="1382698" cy="18167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CAED2243-EB49-4701-BB1B-264966A17495}"/>
                </a:ext>
              </a:extLst>
            </p:cNvPr>
            <p:cNvCxnSpPr>
              <a:stCxn id="118" idx="1"/>
              <a:endCxn id="111" idx="4"/>
            </p:cNvCxnSpPr>
            <p:nvPr/>
          </p:nvCxnSpPr>
          <p:spPr>
            <a:xfrm flipV="1">
              <a:off x="8018042" y="3612389"/>
              <a:ext cx="111468" cy="53568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8A3BB4CC-DD51-4ACF-A2D5-CFE119215D29}"/>
                </a:ext>
              </a:extLst>
            </p:cNvPr>
            <p:cNvCxnSpPr>
              <a:stCxn id="117" idx="6"/>
              <a:endCxn id="118" idx="2"/>
            </p:cNvCxnSpPr>
            <p:nvPr/>
          </p:nvCxnSpPr>
          <p:spPr>
            <a:xfrm>
              <a:off x="7321556" y="3750197"/>
              <a:ext cx="622018" cy="57166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FBD920E5-AD41-4997-A4AD-66057A3F98C0}"/>
                </a:ext>
              </a:extLst>
            </p:cNvPr>
            <p:cNvCxnSpPr>
              <a:cxnSpLocks/>
              <a:stCxn id="117" idx="5"/>
              <a:endCxn id="110" idx="0"/>
            </p:cNvCxnSpPr>
            <p:nvPr/>
          </p:nvCxnSpPr>
          <p:spPr>
            <a:xfrm flipH="1">
              <a:off x="7168181" y="3923987"/>
              <a:ext cx="78908" cy="51449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D8406A08-76DF-4751-8BAC-831F98AE77BA}"/>
                </a:ext>
              </a:extLst>
            </p:cNvPr>
            <p:cNvCxnSpPr>
              <a:stCxn id="110" idx="5"/>
              <a:endCxn id="116" idx="1"/>
            </p:cNvCxnSpPr>
            <p:nvPr/>
          </p:nvCxnSpPr>
          <p:spPr>
            <a:xfrm>
              <a:off x="7347961" y="4858042"/>
              <a:ext cx="507291" cy="13301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AE5AEC3-A34B-4A1A-B6AF-8943036A3BEA}"/>
                </a:ext>
              </a:extLst>
            </p:cNvPr>
            <p:cNvCxnSpPr>
              <a:stCxn id="110" idx="6"/>
              <a:endCxn id="118" idx="3"/>
            </p:cNvCxnSpPr>
            <p:nvPr/>
          </p:nvCxnSpPr>
          <p:spPr>
            <a:xfrm flipV="1">
              <a:off x="7422428" y="4495651"/>
              <a:ext cx="595615" cy="18860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00EB1324-ACC1-4703-A8FB-8D4ACC54274A}"/>
                </a:ext>
              </a:extLst>
            </p:cNvPr>
            <p:cNvCxnSpPr>
              <a:stCxn id="116" idx="7"/>
              <a:endCxn id="118" idx="4"/>
            </p:cNvCxnSpPr>
            <p:nvPr/>
          </p:nvCxnSpPr>
          <p:spPr>
            <a:xfrm flipH="1" flipV="1">
              <a:off x="8197823" y="4567636"/>
              <a:ext cx="16988" cy="42342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2F88D9D0-1959-4506-93CB-4CFB21C577F9}"/>
                </a:ext>
              </a:extLst>
            </p:cNvPr>
            <p:cNvCxnSpPr>
              <a:cxnSpLocks/>
              <a:stCxn id="124" idx="7"/>
              <a:endCxn id="110" idx="2"/>
            </p:cNvCxnSpPr>
            <p:nvPr/>
          </p:nvCxnSpPr>
          <p:spPr>
            <a:xfrm flipV="1">
              <a:off x="6470265" y="4684252"/>
              <a:ext cx="443667" cy="28211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2ECA9F5C-11DA-44BE-81E2-0A73148E3808}"/>
                </a:ext>
              </a:extLst>
            </p:cNvPr>
            <p:cNvCxnSpPr>
              <a:cxnSpLocks/>
              <a:stCxn id="119" idx="3"/>
              <a:endCxn id="123" idx="7"/>
            </p:cNvCxnSpPr>
            <p:nvPr/>
          </p:nvCxnSpPr>
          <p:spPr>
            <a:xfrm flipH="1">
              <a:off x="6779714" y="2837847"/>
              <a:ext cx="275009" cy="28180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82F5E0AC-4B48-4533-AACF-90585715EC1C}"/>
                </a:ext>
              </a:extLst>
            </p:cNvPr>
            <p:cNvCxnSpPr>
              <a:stCxn id="111" idx="0"/>
              <a:endCxn id="112" idx="4"/>
            </p:cNvCxnSpPr>
            <p:nvPr/>
          </p:nvCxnSpPr>
          <p:spPr>
            <a:xfrm flipV="1">
              <a:off x="8129510" y="2759380"/>
              <a:ext cx="186597" cy="36145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22985949-E059-480B-9133-8005C09371BE}"/>
                </a:ext>
              </a:extLst>
            </p:cNvPr>
            <p:cNvCxnSpPr>
              <a:stCxn id="112" idx="2"/>
              <a:endCxn id="119" idx="6"/>
            </p:cNvCxnSpPr>
            <p:nvPr/>
          </p:nvCxnSpPr>
          <p:spPr>
            <a:xfrm flipH="1">
              <a:off x="7488753" y="2513606"/>
              <a:ext cx="573107" cy="15045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C364E08-1405-4783-BD1E-FDE8115A7E08}"/>
                </a:ext>
              </a:extLst>
            </p:cNvPr>
            <p:cNvCxnSpPr>
              <a:cxnSpLocks/>
              <a:stCxn id="112" idx="1"/>
              <a:endCxn id="122" idx="5"/>
            </p:cNvCxnSpPr>
            <p:nvPr/>
          </p:nvCxnSpPr>
          <p:spPr>
            <a:xfrm flipH="1" flipV="1">
              <a:off x="7824882" y="2224466"/>
              <a:ext cx="311446" cy="11534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6FA62EEB-67C9-40E0-B930-83603B972330}"/>
                </a:ext>
              </a:extLst>
            </p:cNvPr>
            <p:cNvCxnSpPr>
              <a:stCxn id="112" idx="6"/>
              <a:endCxn id="107" idx="2"/>
            </p:cNvCxnSpPr>
            <p:nvPr/>
          </p:nvCxnSpPr>
          <p:spPr>
            <a:xfrm flipV="1">
              <a:off x="8570354" y="2423336"/>
              <a:ext cx="1246692" cy="9026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C4A66BAF-A7F8-477B-BC63-5C0706FD76F7}"/>
                </a:ext>
              </a:extLst>
            </p:cNvPr>
            <p:cNvCxnSpPr>
              <a:stCxn id="113" idx="6"/>
              <a:endCxn id="114" idx="2"/>
            </p:cNvCxnSpPr>
            <p:nvPr/>
          </p:nvCxnSpPr>
          <p:spPr>
            <a:xfrm>
              <a:off x="10343263" y="4140183"/>
              <a:ext cx="732700" cy="19138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4299D543-244A-4173-99EC-BC9E4D3E6CE0}"/>
                </a:ext>
              </a:extLst>
            </p:cNvPr>
            <p:cNvCxnSpPr>
              <a:stCxn id="115" idx="7"/>
              <a:endCxn id="113" idx="3"/>
            </p:cNvCxnSpPr>
            <p:nvPr/>
          </p:nvCxnSpPr>
          <p:spPr>
            <a:xfrm flipV="1">
              <a:off x="9690400" y="4313974"/>
              <a:ext cx="218836" cy="46571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4" name="TextBox 153">
              <a:extLst>
                <a:ext uri="{FF2B5EF4-FFF2-40B4-BE49-F238E27FC236}">
                  <a16:creationId xmlns:a16="http://schemas.microsoft.com/office/drawing/2014/main" id="{4A6567DB-1A50-44C6-BD9E-F4E24576323B}"/>
                </a:ext>
              </a:extLst>
            </p:cNvPr>
            <p:cNvSpPr txBox="1"/>
            <p:nvPr/>
          </p:nvSpPr>
          <p:spPr>
            <a:xfrm>
              <a:off x="10275951" y="3776479"/>
              <a:ext cx="871198" cy="394257"/>
            </a:xfrm>
            <a:prstGeom prst="rect">
              <a:avLst/>
            </a:prstGeom>
            <a:noFill/>
          </p:spPr>
          <p:txBody>
            <a:bodyPr wrap="none" lIns="89642" tIns="89642" rIns="89642" bIns="89642" rtlCol="0">
              <a:spAutoFit/>
            </a:bodyPr>
            <a:lstStyle/>
            <a:p>
              <a:pPr>
                <a:lnSpc>
                  <a:spcPct val="90000"/>
                </a:lnSpc>
                <a:spcAft>
                  <a:spcPts val="588"/>
                </a:spcAft>
              </a:pPr>
              <a:r>
                <a:rPr lang="en-US" sz="882" dirty="0"/>
                <a:t>Messages</a:t>
              </a:r>
            </a:p>
          </p:txBody>
        </p:sp>
        <p:sp>
          <p:nvSpPr>
            <p:cNvPr id="155" name="TextBox 154">
              <a:extLst>
                <a:ext uri="{FF2B5EF4-FFF2-40B4-BE49-F238E27FC236}">
                  <a16:creationId xmlns:a16="http://schemas.microsoft.com/office/drawing/2014/main" id="{58B5FE11-9573-4A47-9F3D-5CA78391C829}"/>
                </a:ext>
              </a:extLst>
            </p:cNvPr>
            <p:cNvSpPr txBox="1"/>
            <p:nvPr/>
          </p:nvSpPr>
          <p:spPr>
            <a:xfrm>
              <a:off x="10374025" y="4422687"/>
              <a:ext cx="839930" cy="394257"/>
            </a:xfrm>
            <a:prstGeom prst="rect">
              <a:avLst/>
            </a:prstGeom>
            <a:noFill/>
          </p:spPr>
          <p:txBody>
            <a:bodyPr wrap="none" lIns="89642" tIns="89642" rIns="89642" bIns="89642" rtlCol="0">
              <a:spAutoFit/>
            </a:bodyPr>
            <a:lstStyle/>
            <a:p>
              <a:pPr>
                <a:lnSpc>
                  <a:spcPct val="90000"/>
                </a:lnSpc>
                <a:spcAft>
                  <a:spcPts val="588"/>
                </a:spcAft>
              </a:pPr>
              <a:r>
                <a:rPr lang="en-US" sz="882" dirty="0"/>
                <a:t>Meetings</a:t>
              </a:r>
            </a:p>
          </p:txBody>
        </p:sp>
        <p:sp>
          <p:nvSpPr>
            <p:cNvPr id="156" name="TextBox 155">
              <a:extLst>
                <a:ext uri="{FF2B5EF4-FFF2-40B4-BE49-F238E27FC236}">
                  <a16:creationId xmlns:a16="http://schemas.microsoft.com/office/drawing/2014/main" id="{A1ACEB1E-2D9F-4920-933B-C285465A025F}"/>
                </a:ext>
              </a:extLst>
            </p:cNvPr>
            <p:cNvSpPr txBox="1"/>
            <p:nvPr/>
          </p:nvSpPr>
          <p:spPr>
            <a:xfrm>
              <a:off x="8411867" y="4274591"/>
              <a:ext cx="527250" cy="394257"/>
            </a:xfrm>
            <a:prstGeom prst="rect">
              <a:avLst/>
            </a:prstGeom>
            <a:noFill/>
          </p:spPr>
          <p:txBody>
            <a:bodyPr wrap="none" lIns="89642" tIns="89642" rIns="89642" bIns="89642" rtlCol="0">
              <a:spAutoFit/>
            </a:bodyPr>
            <a:lstStyle/>
            <a:p>
              <a:pPr>
                <a:lnSpc>
                  <a:spcPct val="90000"/>
                </a:lnSpc>
                <a:spcAft>
                  <a:spcPts val="588"/>
                </a:spcAft>
              </a:pPr>
              <a:r>
                <a:rPr lang="en-US" sz="882" dirty="0"/>
                <a:t>User</a:t>
              </a:r>
            </a:p>
          </p:txBody>
        </p:sp>
        <p:sp>
          <p:nvSpPr>
            <p:cNvPr id="157" name="TextBox 156">
              <a:extLst>
                <a:ext uri="{FF2B5EF4-FFF2-40B4-BE49-F238E27FC236}">
                  <a16:creationId xmlns:a16="http://schemas.microsoft.com/office/drawing/2014/main" id="{78FA5E92-FFB9-4DF0-B56D-7BC3A27046BB}"/>
                </a:ext>
              </a:extLst>
            </p:cNvPr>
            <p:cNvSpPr txBox="1"/>
            <p:nvPr/>
          </p:nvSpPr>
          <p:spPr>
            <a:xfrm>
              <a:off x="9733587" y="4819660"/>
              <a:ext cx="679421" cy="394257"/>
            </a:xfrm>
            <a:prstGeom prst="rect">
              <a:avLst/>
            </a:prstGeom>
            <a:noFill/>
          </p:spPr>
          <p:txBody>
            <a:bodyPr wrap="none" lIns="89642" tIns="89642" rIns="89642" bIns="89642" rtlCol="0">
              <a:spAutoFit/>
            </a:bodyPr>
            <a:lstStyle/>
            <a:p>
              <a:pPr>
                <a:lnSpc>
                  <a:spcPct val="90000"/>
                </a:lnSpc>
                <a:spcAft>
                  <a:spcPts val="588"/>
                </a:spcAft>
              </a:pPr>
              <a:r>
                <a:rPr lang="en-US" sz="882" dirty="0"/>
                <a:t>People</a:t>
              </a:r>
            </a:p>
          </p:txBody>
        </p:sp>
        <p:sp>
          <p:nvSpPr>
            <p:cNvPr id="158" name="TextBox 157">
              <a:extLst>
                <a:ext uri="{FF2B5EF4-FFF2-40B4-BE49-F238E27FC236}">
                  <a16:creationId xmlns:a16="http://schemas.microsoft.com/office/drawing/2014/main" id="{2B27502D-17C7-479E-A68D-B757A4FCC3C7}"/>
                </a:ext>
              </a:extLst>
            </p:cNvPr>
            <p:cNvSpPr txBox="1"/>
            <p:nvPr/>
          </p:nvSpPr>
          <p:spPr>
            <a:xfrm>
              <a:off x="8251357" y="4952280"/>
              <a:ext cx="729450" cy="394257"/>
            </a:xfrm>
            <a:prstGeom prst="rect">
              <a:avLst/>
            </a:prstGeom>
            <a:noFill/>
          </p:spPr>
          <p:txBody>
            <a:bodyPr wrap="none" lIns="89642" tIns="89642" rIns="89642" bIns="89642" rtlCol="0">
              <a:spAutoFit/>
            </a:bodyPr>
            <a:lstStyle/>
            <a:p>
              <a:pPr>
                <a:lnSpc>
                  <a:spcPct val="90000"/>
                </a:lnSpc>
                <a:spcAft>
                  <a:spcPts val="588"/>
                </a:spcAft>
              </a:pPr>
              <a:r>
                <a:rPr lang="en-US" sz="882" dirty="0"/>
                <a:t>Devices</a:t>
              </a:r>
            </a:p>
          </p:txBody>
        </p:sp>
        <p:sp>
          <p:nvSpPr>
            <p:cNvPr id="159" name="TextBox 158">
              <a:extLst>
                <a:ext uri="{FF2B5EF4-FFF2-40B4-BE49-F238E27FC236}">
                  <a16:creationId xmlns:a16="http://schemas.microsoft.com/office/drawing/2014/main" id="{4A928130-37FC-432A-8B9D-13BE5FB37E04}"/>
                </a:ext>
              </a:extLst>
            </p:cNvPr>
            <p:cNvSpPr txBox="1"/>
            <p:nvPr/>
          </p:nvSpPr>
          <p:spPr>
            <a:xfrm>
              <a:off x="6294787" y="4149461"/>
              <a:ext cx="921226" cy="394257"/>
            </a:xfrm>
            <a:prstGeom prst="rect">
              <a:avLst/>
            </a:prstGeom>
            <a:noFill/>
          </p:spPr>
          <p:txBody>
            <a:bodyPr wrap="none" lIns="89642" tIns="89642" rIns="89642" bIns="89642" rtlCol="0">
              <a:spAutoFit/>
            </a:bodyPr>
            <a:lstStyle/>
            <a:p>
              <a:pPr>
                <a:lnSpc>
                  <a:spcPct val="90000"/>
                </a:lnSpc>
                <a:spcAft>
                  <a:spcPts val="588"/>
                </a:spcAft>
              </a:pPr>
              <a:r>
                <a:rPr lang="en-US" sz="882" dirty="0"/>
                <a:t>Coworkers</a:t>
              </a:r>
            </a:p>
          </p:txBody>
        </p:sp>
        <p:sp>
          <p:nvSpPr>
            <p:cNvPr id="160" name="TextBox 159">
              <a:extLst>
                <a:ext uri="{FF2B5EF4-FFF2-40B4-BE49-F238E27FC236}">
                  <a16:creationId xmlns:a16="http://schemas.microsoft.com/office/drawing/2014/main" id="{6046496E-6917-4C0A-BAD9-E0378BB69887}"/>
                </a:ext>
              </a:extLst>
            </p:cNvPr>
            <p:cNvSpPr txBox="1"/>
            <p:nvPr/>
          </p:nvSpPr>
          <p:spPr>
            <a:xfrm>
              <a:off x="6131517" y="3552299"/>
              <a:ext cx="739873" cy="394257"/>
            </a:xfrm>
            <a:prstGeom prst="rect">
              <a:avLst/>
            </a:prstGeom>
            <a:noFill/>
          </p:spPr>
          <p:txBody>
            <a:bodyPr wrap="none" lIns="89642" tIns="89642" rIns="89642" bIns="89642" rtlCol="0">
              <a:spAutoFit/>
            </a:bodyPr>
            <a:lstStyle/>
            <a:p>
              <a:pPr>
                <a:lnSpc>
                  <a:spcPct val="90000"/>
                </a:lnSpc>
                <a:spcAft>
                  <a:spcPts val="588"/>
                </a:spcAft>
              </a:pPr>
              <a:r>
                <a:rPr lang="en-US" sz="882" dirty="0"/>
                <a:t>Insights</a:t>
              </a:r>
            </a:p>
          </p:txBody>
        </p:sp>
        <p:sp>
          <p:nvSpPr>
            <p:cNvPr id="161" name="TextBox 160">
              <a:extLst>
                <a:ext uri="{FF2B5EF4-FFF2-40B4-BE49-F238E27FC236}">
                  <a16:creationId xmlns:a16="http://schemas.microsoft.com/office/drawing/2014/main" id="{7D4A6EDA-8B72-4F2B-9477-269272CEAEAD}"/>
                </a:ext>
              </a:extLst>
            </p:cNvPr>
            <p:cNvSpPr txBox="1"/>
            <p:nvPr/>
          </p:nvSpPr>
          <p:spPr>
            <a:xfrm>
              <a:off x="7321555" y="2786752"/>
              <a:ext cx="598124" cy="394257"/>
            </a:xfrm>
            <a:prstGeom prst="rect">
              <a:avLst/>
            </a:prstGeom>
            <a:noFill/>
          </p:spPr>
          <p:txBody>
            <a:bodyPr wrap="none" lIns="89642" tIns="89642" rIns="89642" bIns="89642" rtlCol="0">
              <a:spAutoFit/>
            </a:bodyPr>
            <a:lstStyle/>
            <a:p>
              <a:pPr>
                <a:lnSpc>
                  <a:spcPct val="90000"/>
                </a:lnSpc>
                <a:spcAft>
                  <a:spcPts val="588"/>
                </a:spcAft>
              </a:pPr>
              <a:r>
                <a:rPr lang="en-US" sz="882" dirty="0"/>
                <a:t>Chats</a:t>
              </a:r>
            </a:p>
          </p:txBody>
        </p:sp>
        <p:sp>
          <p:nvSpPr>
            <p:cNvPr id="162" name="TextBox 161">
              <a:extLst>
                <a:ext uri="{FF2B5EF4-FFF2-40B4-BE49-F238E27FC236}">
                  <a16:creationId xmlns:a16="http://schemas.microsoft.com/office/drawing/2014/main" id="{BB2E05DF-FEA2-4B33-AD73-6A6F2102375B}"/>
                </a:ext>
              </a:extLst>
            </p:cNvPr>
            <p:cNvSpPr txBox="1"/>
            <p:nvPr/>
          </p:nvSpPr>
          <p:spPr>
            <a:xfrm>
              <a:off x="8262325" y="2001157"/>
              <a:ext cx="654407" cy="394257"/>
            </a:xfrm>
            <a:prstGeom prst="rect">
              <a:avLst/>
            </a:prstGeom>
            <a:noFill/>
          </p:spPr>
          <p:txBody>
            <a:bodyPr wrap="none" lIns="89642" tIns="89642" rIns="89642" bIns="89642" rtlCol="0">
              <a:spAutoFit/>
            </a:bodyPr>
            <a:lstStyle/>
            <a:p>
              <a:pPr>
                <a:lnSpc>
                  <a:spcPct val="90000"/>
                </a:lnSpc>
                <a:spcAft>
                  <a:spcPts val="588"/>
                </a:spcAft>
              </a:pPr>
              <a:r>
                <a:rPr lang="en-US" sz="882" dirty="0"/>
                <a:t>Teams</a:t>
              </a:r>
            </a:p>
          </p:txBody>
        </p:sp>
        <p:sp>
          <p:nvSpPr>
            <p:cNvPr id="163" name="TextBox 162">
              <a:extLst>
                <a:ext uri="{FF2B5EF4-FFF2-40B4-BE49-F238E27FC236}">
                  <a16:creationId xmlns:a16="http://schemas.microsoft.com/office/drawing/2014/main" id="{3C43DA16-E212-4B4F-A60E-5975646ABA61}"/>
                </a:ext>
              </a:extLst>
            </p:cNvPr>
            <p:cNvSpPr txBox="1"/>
            <p:nvPr/>
          </p:nvSpPr>
          <p:spPr>
            <a:xfrm>
              <a:off x="6824781" y="2085734"/>
              <a:ext cx="585616" cy="394257"/>
            </a:xfrm>
            <a:prstGeom prst="rect">
              <a:avLst/>
            </a:prstGeom>
            <a:noFill/>
          </p:spPr>
          <p:txBody>
            <a:bodyPr wrap="none" lIns="89642" tIns="89642" rIns="89642" bIns="89642" rtlCol="0">
              <a:spAutoFit/>
            </a:bodyPr>
            <a:lstStyle/>
            <a:p>
              <a:pPr>
                <a:lnSpc>
                  <a:spcPct val="90000"/>
                </a:lnSpc>
                <a:spcAft>
                  <a:spcPts val="588"/>
                </a:spcAft>
              </a:pPr>
              <a:r>
                <a:rPr lang="en-US" sz="882" dirty="0"/>
                <a:t>Tasks</a:t>
              </a:r>
            </a:p>
          </p:txBody>
        </p:sp>
        <p:cxnSp>
          <p:nvCxnSpPr>
            <p:cNvPr id="164" name="Straight Connector 163">
              <a:extLst>
                <a:ext uri="{FF2B5EF4-FFF2-40B4-BE49-F238E27FC236}">
                  <a16:creationId xmlns:a16="http://schemas.microsoft.com/office/drawing/2014/main" id="{951E839F-9590-4E62-A7C0-B44C9BB28C9C}"/>
                </a:ext>
              </a:extLst>
            </p:cNvPr>
            <p:cNvCxnSpPr>
              <a:stCxn id="111" idx="3"/>
              <a:endCxn id="110" idx="7"/>
            </p:cNvCxnSpPr>
            <p:nvPr/>
          </p:nvCxnSpPr>
          <p:spPr>
            <a:xfrm flipH="1">
              <a:off x="7347962" y="3540406"/>
              <a:ext cx="601770" cy="97006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5" name="TextBox 164">
              <a:extLst>
                <a:ext uri="{FF2B5EF4-FFF2-40B4-BE49-F238E27FC236}">
                  <a16:creationId xmlns:a16="http://schemas.microsoft.com/office/drawing/2014/main" id="{8EF7AAEB-C17C-4A0B-90C2-C3A894B63858}"/>
                </a:ext>
              </a:extLst>
            </p:cNvPr>
            <p:cNvSpPr txBox="1"/>
            <p:nvPr/>
          </p:nvSpPr>
          <p:spPr>
            <a:xfrm>
              <a:off x="8808410" y="3388081"/>
              <a:ext cx="871198" cy="588451"/>
            </a:xfrm>
            <a:prstGeom prst="rect">
              <a:avLst/>
            </a:prstGeom>
            <a:noFill/>
          </p:spPr>
          <p:txBody>
            <a:bodyPr wrap="none" lIns="89642" tIns="89642" rIns="89642" bIns="89642" rtlCol="0">
              <a:spAutoFit/>
            </a:bodyPr>
            <a:lstStyle/>
            <a:p>
              <a:pPr algn="ctr">
                <a:lnSpc>
                  <a:spcPct val="90000"/>
                </a:lnSpc>
                <a:spcAft>
                  <a:spcPts val="588"/>
                </a:spcAft>
              </a:pPr>
              <a:r>
                <a:rPr lang="en-US" sz="980" dirty="0">
                  <a:latin typeface="+mj-lt"/>
                </a:rPr>
                <a:t>Microsoft</a:t>
              </a:r>
              <a:br>
                <a:rPr lang="en-US" sz="980" dirty="0">
                  <a:latin typeface="+mj-lt"/>
                </a:rPr>
              </a:br>
              <a:r>
                <a:rPr lang="en-US" sz="980" dirty="0">
                  <a:latin typeface="+mj-lt"/>
                </a:rPr>
                <a:t>Graph</a:t>
              </a:r>
            </a:p>
          </p:txBody>
        </p:sp>
        <p:cxnSp>
          <p:nvCxnSpPr>
            <p:cNvPr id="166" name="Straight Connector 165">
              <a:extLst>
                <a:ext uri="{FF2B5EF4-FFF2-40B4-BE49-F238E27FC236}">
                  <a16:creationId xmlns:a16="http://schemas.microsoft.com/office/drawing/2014/main" id="{75E2D7D1-836C-447B-98FC-7F38C39DC68A}"/>
                </a:ext>
              </a:extLst>
            </p:cNvPr>
            <p:cNvCxnSpPr>
              <a:endCxn id="112" idx="5"/>
            </p:cNvCxnSpPr>
            <p:nvPr/>
          </p:nvCxnSpPr>
          <p:spPr>
            <a:xfrm flipH="1" flipV="1">
              <a:off x="8495880" y="2687402"/>
              <a:ext cx="575889" cy="22243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7" name="Group 4">
              <a:extLst>
                <a:ext uri="{FF2B5EF4-FFF2-40B4-BE49-F238E27FC236}">
                  <a16:creationId xmlns:a16="http://schemas.microsoft.com/office/drawing/2014/main" id="{9703C00D-73C0-48FB-A86C-F5FF5F9833EB}"/>
                </a:ext>
              </a:extLst>
            </p:cNvPr>
            <p:cNvGrpSpPr>
              <a:grpSpLocks noChangeAspect="1"/>
            </p:cNvGrpSpPr>
            <p:nvPr/>
          </p:nvGrpSpPr>
          <p:grpSpPr bwMode="auto">
            <a:xfrm>
              <a:off x="7141268" y="2550316"/>
              <a:ext cx="195262" cy="227011"/>
              <a:chOff x="4388" y="2056"/>
              <a:chExt cx="123" cy="143"/>
            </a:xfrm>
            <a:solidFill>
              <a:schemeClr val="bg2"/>
            </a:solidFill>
          </p:grpSpPr>
          <p:sp>
            <p:nvSpPr>
              <p:cNvPr id="207" name="Freeform 5">
                <a:extLst>
                  <a:ext uri="{FF2B5EF4-FFF2-40B4-BE49-F238E27FC236}">
                    <a16:creationId xmlns:a16="http://schemas.microsoft.com/office/drawing/2014/main" id="{B20CFC1A-3E69-442C-80B8-27896B5EB7E3}"/>
                  </a:ext>
                </a:extLst>
              </p:cNvPr>
              <p:cNvSpPr>
                <a:spLocks noEditPoints="1"/>
              </p:cNvSpPr>
              <p:nvPr/>
            </p:nvSpPr>
            <p:spPr bwMode="auto">
              <a:xfrm>
                <a:off x="4388" y="2056"/>
                <a:ext cx="123" cy="143"/>
              </a:xfrm>
              <a:custGeom>
                <a:avLst/>
                <a:gdLst>
                  <a:gd name="T0" fmla="*/ 304 w 384"/>
                  <a:gd name="T1" fmla="*/ 448 h 448"/>
                  <a:gd name="T2" fmla="*/ 80 w 384"/>
                  <a:gd name="T3" fmla="*/ 448 h 448"/>
                  <a:gd name="T4" fmla="*/ 0 w 384"/>
                  <a:gd name="T5" fmla="*/ 368 h 448"/>
                  <a:gd name="T6" fmla="*/ 0 w 384"/>
                  <a:gd name="T7" fmla="*/ 0 h 448"/>
                  <a:gd name="T8" fmla="*/ 352 w 384"/>
                  <a:gd name="T9" fmla="*/ 0 h 448"/>
                  <a:gd name="T10" fmla="*/ 352 w 384"/>
                  <a:gd name="T11" fmla="*/ 352 h 448"/>
                  <a:gd name="T12" fmla="*/ 320 w 384"/>
                  <a:gd name="T13" fmla="*/ 352 h 448"/>
                  <a:gd name="T14" fmla="*/ 320 w 384"/>
                  <a:gd name="T15" fmla="*/ 32 h 448"/>
                  <a:gd name="T16" fmla="*/ 32 w 384"/>
                  <a:gd name="T17" fmla="*/ 32 h 448"/>
                  <a:gd name="T18" fmla="*/ 32 w 384"/>
                  <a:gd name="T19" fmla="*/ 368 h 448"/>
                  <a:gd name="T20" fmla="*/ 80 w 384"/>
                  <a:gd name="T21" fmla="*/ 416 h 448"/>
                  <a:gd name="T22" fmla="*/ 128 w 384"/>
                  <a:gd name="T23" fmla="*/ 368 h 448"/>
                  <a:gd name="T24" fmla="*/ 128 w 384"/>
                  <a:gd name="T25" fmla="*/ 352 h 448"/>
                  <a:gd name="T26" fmla="*/ 384 w 384"/>
                  <a:gd name="T27" fmla="*/ 352 h 448"/>
                  <a:gd name="T28" fmla="*/ 384 w 384"/>
                  <a:gd name="T29" fmla="*/ 368 h 448"/>
                  <a:gd name="T30" fmla="*/ 304 w 384"/>
                  <a:gd name="T31" fmla="*/ 448 h 448"/>
                  <a:gd name="T32" fmla="*/ 144 w 384"/>
                  <a:gd name="T33" fmla="*/ 416 h 448"/>
                  <a:gd name="T34" fmla="*/ 304 w 384"/>
                  <a:gd name="T35" fmla="*/ 416 h 448"/>
                  <a:gd name="T36" fmla="*/ 350 w 384"/>
                  <a:gd name="T37" fmla="*/ 384 h 448"/>
                  <a:gd name="T38" fmla="*/ 159 w 384"/>
                  <a:gd name="T39" fmla="*/ 384 h 448"/>
                  <a:gd name="T40" fmla="*/ 144 w 384"/>
                  <a:gd name="T41" fmla="*/ 416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4" h="448">
                    <a:moveTo>
                      <a:pt x="304" y="448"/>
                    </a:moveTo>
                    <a:lnTo>
                      <a:pt x="80" y="448"/>
                    </a:lnTo>
                    <a:cubicBezTo>
                      <a:pt x="36" y="448"/>
                      <a:pt x="0" y="413"/>
                      <a:pt x="0" y="368"/>
                    </a:cubicBezTo>
                    <a:lnTo>
                      <a:pt x="0" y="0"/>
                    </a:lnTo>
                    <a:lnTo>
                      <a:pt x="352" y="0"/>
                    </a:lnTo>
                    <a:lnTo>
                      <a:pt x="352" y="352"/>
                    </a:lnTo>
                    <a:lnTo>
                      <a:pt x="320" y="352"/>
                    </a:lnTo>
                    <a:lnTo>
                      <a:pt x="320" y="32"/>
                    </a:lnTo>
                    <a:lnTo>
                      <a:pt x="32" y="32"/>
                    </a:lnTo>
                    <a:lnTo>
                      <a:pt x="32" y="368"/>
                    </a:lnTo>
                    <a:cubicBezTo>
                      <a:pt x="32" y="395"/>
                      <a:pt x="54" y="416"/>
                      <a:pt x="80" y="416"/>
                    </a:cubicBezTo>
                    <a:cubicBezTo>
                      <a:pt x="107" y="416"/>
                      <a:pt x="128" y="395"/>
                      <a:pt x="128" y="368"/>
                    </a:cubicBezTo>
                    <a:lnTo>
                      <a:pt x="128" y="352"/>
                    </a:lnTo>
                    <a:lnTo>
                      <a:pt x="384" y="352"/>
                    </a:lnTo>
                    <a:lnTo>
                      <a:pt x="384" y="368"/>
                    </a:lnTo>
                    <a:cubicBezTo>
                      <a:pt x="384" y="413"/>
                      <a:pt x="349" y="448"/>
                      <a:pt x="304" y="448"/>
                    </a:cubicBezTo>
                    <a:close/>
                    <a:moveTo>
                      <a:pt x="144" y="416"/>
                    </a:moveTo>
                    <a:lnTo>
                      <a:pt x="304" y="416"/>
                    </a:lnTo>
                    <a:cubicBezTo>
                      <a:pt x="325" y="416"/>
                      <a:pt x="343" y="403"/>
                      <a:pt x="350" y="384"/>
                    </a:cubicBezTo>
                    <a:lnTo>
                      <a:pt x="159" y="384"/>
                    </a:lnTo>
                    <a:cubicBezTo>
                      <a:pt x="156" y="396"/>
                      <a:pt x="151" y="407"/>
                      <a:pt x="144" y="416"/>
                    </a:cubicBezTo>
                    <a:close/>
                  </a:path>
                </a:pathLst>
              </a:custGeom>
              <a:grp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08" name="Rectangle 6">
                <a:extLst>
                  <a:ext uri="{FF2B5EF4-FFF2-40B4-BE49-F238E27FC236}">
                    <a16:creationId xmlns:a16="http://schemas.microsoft.com/office/drawing/2014/main" id="{CF616AEF-D676-49AA-B5B0-E9A699F9B392}"/>
                  </a:ext>
                </a:extLst>
              </p:cNvPr>
              <p:cNvSpPr>
                <a:spLocks noChangeArrowheads="1"/>
              </p:cNvSpPr>
              <p:nvPr/>
            </p:nvSpPr>
            <p:spPr bwMode="auto">
              <a:xfrm>
                <a:off x="4409" y="2122"/>
                <a:ext cx="71" cy="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9" name="Rectangle 7">
                <a:extLst>
                  <a:ext uri="{FF2B5EF4-FFF2-40B4-BE49-F238E27FC236}">
                    <a16:creationId xmlns:a16="http://schemas.microsoft.com/office/drawing/2014/main" id="{3843FE76-A48F-4587-80FC-05CE44183825}"/>
                  </a:ext>
                </a:extLst>
              </p:cNvPr>
              <p:cNvSpPr>
                <a:spLocks noChangeArrowheads="1"/>
              </p:cNvSpPr>
              <p:nvPr/>
            </p:nvSpPr>
            <p:spPr bwMode="auto">
              <a:xfrm>
                <a:off x="4409" y="2143"/>
                <a:ext cx="35"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10" name="Rectangle 8">
                <a:extLst>
                  <a:ext uri="{FF2B5EF4-FFF2-40B4-BE49-F238E27FC236}">
                    <a16:creationId xmlns:a16="http://schemas.microsoft.com/office/drawing/2014/main" id="{86D3E560-BD56-41E6-8244-8050D14A3C9D}"/>
                  </a:ext>
                </a:extLst>
              </p:cNvPr>
              <p:cNvSpPr>
                <a:spLocks noChangeArrowheads="1"/>
              </p:cNvSpPr>
              <p:nvPr/>
            </p:nvSpPr>
            <p:spPr bwMode="auto">
              <a:xfrm>
                <a:off x="4409" y="2102"/>
                <a:ext cx="71"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11" name="Rectangle 9">
                <a:extLst>
                  <a:ext uri="{FF2B5EF4-FFF2-40B4-BE49-F238E27FC236}">
                    <a16:creationId xmlns:a16="http://schemas.microsoft.com/office/drawing/2014/main" id="{F3ADD98D-253A-4E8D-9F8B-B0B7C836D81A}"/>
                  </a:ext>
                </a:extLst>
              </p:cNvPr>
              <p:cNvSpPr>
                <a:spLocks noChangeArrowheads="1"/>
              </p:cNvSpPr>
              <p:nvPr/>
            </p:nvSpPr>
            <p:spPr bwMode="auto">
              <a:xfrm>
                <a:off x="4409" y="2082"/>
                <a:ext cx="3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grpSp>
        <p:sp>
          <p:nvSpPr>
            <p:cNvPr id="168" name="Freeform 13">
              <a:extLst>
                <a:ext uri="{FF2B5EF4-FFF2-40B4-BE49-F238E27FC236}">
                  <a16:creationId xmlns:a16="http://schemas.microsoft.com/office/drawing/2014/main" id="{17E8D4A7-0326-463B-BCA1-690ECC3D65AB}"/>
                </a:ext>
              </a:extLst>
            </p:cNvPr>
            <p:cNvSpPr>
              <a:spLocks noEditPoints="1"/>
            </p:cNvSpPr>
            <p:nvPr/>
          </p:nvSpPr>
          <p:spPr bwMode="auto">
            <a:xfrm>
              <a:off x="8188325" y="2390775"/>
              <a:ext cx="249238" cy="242888"/>
            </a:xfrm>
            <a:custGeom>
              <a:avLst/>
              <a:gdLst>
                <a:gd name="T0" fmla="*/ 394 w 416"/>
                <a:gd name="T1" fmla="*/ 288 h 432"/>
                <a:gd name="T2" fmla="*/ 400 w 416"/>
                <a:gd name="T3" fmla="*/ 240 h 432"/>
                <a:gd name="T4" fmla="*/ 272 w 416"/>
                <a:gd name="T5" fmla="*/ 60 h 432"/>
                <a:gd name="T6" fmla="*/ 208 w 416"/>
                <a:gd name="T7" fmla="*/ 0 h 432"/>
                <a:gd name="T8" fmla="*/ 145 w 416"/>
                <a:gd name="T9" fmla="*/ 60 h 432"/>
                <a:gd name="T10" fmla="*/ 16 w 416"/>
                <a:gd name="T11" fmla="*/ 240 h 432"/>
                <a:gd name="T12" fmla="*/ 23 w 416"/>
                <a:gd name="T13" fmla="*/ 288 h 432"/>
                <a:gd name="T14" fmla="*/ 0 w 416"/>
                <a:gd name="T15" fmla="*/ 336 h 432"/>
                <a:gd name="T16" fmla="*/ 64 w 416"/>
                <a:gd name="T17" fmla="*/ 400 h 432"/>
                <a:gd name="T18" fmla="*/ 93 w 416"/>
                <a:gd name="T19" fmla="*/ 393 h 432"/>
                <a:gd name="T20" fmla="*/ 208 w 416"/>
                <a:gd name="T21" fmla="*/ 432 h 432"/>
                <a:gd name="T22" fmla="*/ 324 w 416"/>
                <a:gd name="T23" fmla="*/ 393 h 432"/>
                <a:gd name="T24" fmla="*/ 352 w 416"/>
                <a:gd name="T25" fmla="*/ 400 h 432"/>
                <a:gd name="T26" fmla="*/ 416 w 416"/>
                <a:gd name="T27" fmla="*/ 336 h 432"/>
                <a:gd name="T28" fmla="*/ 394 w 416"/>
                <a:gd name="T29" fmla="*/ 288 h 432"/>
                <a:gd name="T30" fmla="*/ 208 w 416"/>
                <a:gd name="T31" fmla="*/ 32 h 432"/>
                <a:gd name="T32" fmla="*/ 240 w 416"/>
                <a:gd name="T33" fmla="*/ 64 h 432"/>
                <a:gd name="T34" fmla="*/ 208 w 416"/>
                <a:gd name="T35" fmla="*/ 96 h 432"/>
                <a:gd name="T36" fmla="*/ 176 w 416"/>
                <a:gd name="T37" fmla="*/ 64 h 432"/>
                <a:gd name="T38" fmla="*/ 208 w 416"/>
                <a:gd name="T39" fmla="*/ 32 h 432"/>
                <a:gd name="T40" fmla="*/ 32 w 416"/>
                <a:gd name="T41" fmla="*/ 336 h 432"/>
                <a:gd name="T42" fmla="*/ 64 w 416"/>
                <a:gd name="T43" fmla="*/ 304 h 432"/>
                <a:gd name="T44" fmla="*/ 96 w 416"/>
                <a:gd name="T45" fmla="*/ 336 h 432"/>
                <a:gd name="T46" fmla="*/ 64 w 416"/>
                <a:gd name="T47" fmla="*/ 368 h 432"/>
                <a:gd name="T48" fmla="*/ 32 w 416"/>
                <a:gd name="T49" fmla="*/ 336 h 432"/>
                <a:gd name="T50" fmla="*/ 118 w 416"/>
                <a:gd name="T51" fmla="*/ 372 h 432"/>
                <a:gd name="T52" fmla="*/ 128 w 416"/>
                <a:gd name="T53" fmla="*/ 336 h 432"/>
                <a:gd name="T54" fmla="*/ 64 w 416"/>
                <a:gd name="T55" fmla="*/ 272 h 432"/>
                <a:gd name="T56" fmla="*/ 52 w 416"/>
                <a:gd name="T57" fmla="*/ 274 h 432"/>
                <a:gd name="T58" fmla="*/ 48 w 416"/>
                <a:gd name="T59" fmla="*/ 240 h 432"/>
                <a:gd name="T60" fmla="*/ 151 w 416"/>
                <a:gd name="T61" fmla="*/ 91 h 432"/>
                <a:gd name="T62" fmla="*/ 208 w 416"/>
                <a:gd name="T63" fmla="*/ 128 h 432"/>
                <a:gd name="T64" fmla="*/ 266 w 416"/>
                <a:gd name="T65" fmla="*/ 92 h 432"/>
                <a:gd name="T66" fmla="*/ 368 w 416"/>
                <a:gd name="T67" fmla="*/ 240 h 432"/>
                <a:gd name="T68" fmla="*/ 365 w 416"/>
                <a:gd name="T69" fmla="*/ 274 h 432"/>
                <a:gd name="T70" fmla="*/ 352 w 416"/>
                <a:gd name="T71" fmla="*/ 272 h 432"/>
                <a:gd name="T72" fmla="*/ 288 w 416"/>
                <a:gd name="T73" fmla="*/ 336 h 432"/>
                <a:gd name="T74" fmla="*/ 299 w 416"/>
                <a:gd name="T75" fmla="*/ 372 h 432"/>
                <a:gd name="T76" fmla="*/ 208 w 416"/>
                <a:gd name="T77" fmla="*/ 400 h 432"/>
                <a:gd name="T78" fmla="*/ 118 w 416"/>
                <a:gd name="T79" fmla="*/ 372 h 432"/>
                <a:gd name="T80" fmla="*/ 352 w 416"/>
                <a:gd name="T81" fmla="*/ 368 h 432"/>
                <a:gd name="T82" fmla="*/ 320 w 416"/>
                <a:gd name="T83" fmla="*/ 336 h 432"/>
                <a:gd name="T84" fmla="*/ 352 w 416"/>
                <a:gd name="T85" fmla="*/ 304 h 432"/>
                <a:gd name="T86" fmla="*/ 384 w 416"/>
                <a:gd name="T87" fmla="*/ 336 h 432"/>
                <a:gd name="T88" fmla="*/ 352 w 416"/>
                <a:gd name="T89" fmla="*/ 368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6" h="432">
                  <a:moveTo>
                    <a:pt x="394" y="288"/>
                  </a:moveTo>
                  <a:cubicBezTo>
                    <a:pt x="398" y="273"/>
                    <a:pt x="400" y="257"/>
                    <a:pt x="400" y="240"/>
                  </a:cubicBezTo>
                  <a:cubicBezTo>
                    <a:pt x="400" y="159"/>
                    <a:pt x="348" y="86"/>
                    <a:pt x="272" y="60"/>
                  </a:cubicBezTo>
                  <a:cubicBezTo>
                    <a:pt x="269" y="27"/>
                    <a:pt x="242" y="0"/>
                    <a:pt x="208" y="0"/>
                  </a:cubicBezTo>
                  <a:cubicBezTo>
                    <a:pt x="175" y="0"/>
                    <a:pt x="148" y="27"/>
                    <a:pt x="145" y="60"/>
                  </a:cubicBezTo>
                  <a:cubicBezTo>
                    <a:pt x="69" y="86"/>
                    <a:pt x="16" y="159"/>
                    <a:pt x="16" y="240"/>
                  </a:cubicBezTo>
                  <a:cubicBezTo>
                    <a:pt x="16" y="257"/>
                    <a:pt x="19" y="273"/>
                    <a:pt x="23" y="288"/>
                  </a:cubicBezTo>
                  <a:cubicBezTo>
                    <a:pt x="9" y="300"/>
                    <a:pt x="0" y="317"/>
                    <a:pt x="0" y="336"/>
                  </a:cubicBezTo>
                  <a:cubicBezTo>
                    <a:pt x="0" y="372"/>
                    <a:pt x="29" y="400"/>
                    <a:pt x="64" y="400"/>
                  </a:cubicBezTo>
                  <a:cubicBezTo>
                    <a:pt x="75" y="400"/>
                    <a:pt x="84" y="398"/>
                    <a:pt x="93" y="393"/>
                  </a:cubicBezTo>
                  <a:cubicBezTo>
                    <a:pt x="126" y="419"/>
                    <a:pt x="167" y="432"/>
                    <a:pt x="208" y="432"/>
                  </a:cubicBezTo>
                  <a:cubicBezTo>
                    <a:pt x="250" y="432"/>
                    <a:pt x="291" y="419"/>
                    <a:pt x="324" y="393"/>
                  </a:cubicBezTo>
                  <a:cubicBezTo>
                    <a:pt x="333" y="398"/>
                    <a:pt x="342" y="400"/>
                    <a:pt x="352" y="400"/>
                  </a:cubicBezTo>
                  <a:cubicBezTo>
                    <a:pt x="388" y="400"/>
                    <a:pt x="416" y="372"/>
                    <a:pt x="416" y="336"/>
                  </a:cubicBezTo>
                  <a:cubicBezTo>
                    <a:pt x="416" y="317"/>
                    <a:pt x="408" y="300"/>
                    <a:pt x="394" y="288"/>
                  </a:cubicBezTo>
                  <a:close/>
                  <a:moveTo>
                    <a:pt x="208" y="32"/>
                  </a:moveTo>
                  <a:cubicBezTo>
                    <a:pt x="226" y="32"/>
                    <a:pt x="240" y="47"/>
                    <a:pt x="240" y="64"/>
                  </a:cubicBezTo>
                  <a:cubicBezTo>
                    <a:pt x="240" y="82"/>
                    <a:pt x="226" y="96"/>
                    <a:pt x="208" y="96"/>
                  </a:cubicBezTo>
                  <a:cubicBezTo>
                    <a:pt x="191" y="96"/>
                    <a:pt x="176" y="82"/>
                    <a:pt x="176" y="64"/>
                  </a:cubicBezTo>
                  <a:cubicBezTo>
                    <a:pt x="176" y="47"/>
                    <a:pt x="191" y="32"/>
                    <a:pt x="208" y="32"/>
                  </a:cubicBezTo>
                  <a:close/>
                  <a:moveTo>
                    <a:pt x="32" y="336"/>
                  </a:moveTo>
                  <a:cubicBezTo>
                    <a:pt x="32" y="319"/>
                    <a:pt x="47" y="304"/>
                    <a:pt x="64" y="304"/>
                  </a:cubicBezTo>
                  <a:cubicBezTo>
                    <a:pt x="82" y="304"/>
                    <a:pt x="96" y="319"/>
                    <a:pt x="96" y="336"/>
                  </a:cubicBezTo>
                  <a:cubicBezTo>
                    <a:pt x="96" y="354"/>
                    <a:pt x="82" y="368"/>
                    <a:pt x="64" y="368"/>
                  </a:cubicBezTo>
                  <a:cubicBezTo>
                    <a:pt x="47" y="368"/>
                    <a:pt x="32" y="354"/>
                    <a:pt x="32" y="336"/>
                  </a:cubicBezTo>
                  <a:close/>
                  <a:moveTo>
                    <a:pt x="118" y="372"/>
                  </a:moveTo>
                  <a:cubicBezTo>
                    <a:pt x="124" y="362"/>
                    <a:pt x="128" y="350"/>
                    <a:pt x="128" y="336"/>
                  </a:cubicBezTo>
                  <a:cubicBezTo>
                    <a:pt x="128" y="301"/>
                    <a:pt x="100" y="272"/>
                    <a:pt x="64" y="272"/>
                  </a:cubicBezTo>
                  <a:cubicBezTo>
                    <a:pt x="60" y="272"/>
                    <a:pt x="56" y="273"/>
                    <a:pt x="52" y="274"/>
                  </a:cubicBezTo>
                  <a:cubicBezTo>
                    <a:pt x="50" y="263"/>
                    <a:pt x="48" y="252"/>
                    <a:pt x="48" y="240"/>
                  </a:cubicBezTo>
                  <a:cubicBezTo>
                    <a:pt x="48" y="174"/>
                    <a:pt x="90" y="115"/>
                    <a:pt x="151" y="91"/>
                  </a:cubicBezTo>
                  <a:cubicBezTo>
                    <a:pt x="161" y="113"/>
                    <a:pt x="183" y="128"/>
                    <a:pt x="208" y="128"/>
                  </a:cubicBezTo>
                  <a:cubicBezTo>
                    <a:pt x="234" y="128"/>
                    <a:pt x="256" y="113"/>
                    <a:pt x="266" y="92"/>
                  </a:cubicBezTo>
                  <a:cubicBezTo>
                    <a:pt x="327" y="115"/>
                    <a:pt x="368" y="174"/>
                    <a:pt x="368" y="240"/>
                  </a:cubicBezTo>
                  <a:cubicBezTo>
                    <a:pt x="368" y="252"/>
                    <a:pt x="367" y="263"/>
                    <a:pt x="365" y="274"/>
                  </a:cubicBezTo>
                  <a:cubicBezTo>
                    <a:pt x="361" y="273"/>
                    <a:pt x="357" y="272"/>
                    <a:pt x="352" y="272"/>
                  </a:cubicBezTo>
                  <a:cubicBezTo>
                    <a:pt x="317" y="272"/>
                    <a:pt x="288" y="301"/>
                    <a:pt x="288" y="336"/>
                  </a:cubicBezTo>
                  <a:cubicBezTo>
                    <a:pt x="288" y="350"/>
                    <a:pt x="292" y="362"/>
                    <a:pt x="299" y="372"/>
                  </a:cubicBezTo>
                  <a:cubicBezTo>
                    <a:pt x="273" y="390"/>
                    <a:pt x="241" y="400"/>
                    <a:pt x="208" y="400"/>
                  </a:cubicBezTo>
                  <a:cubicBezTo>
                    <a:pt x="176" y="400"/>
                    <a:pt x="144" y="390"/>
                    <a:pt x="118" y="372"/>
                  </a:cubicBezTo>
                  <a:close/>
                  <a:moveTo>
                    <a:pt x="352" y="368"/>
                  </a:moveTo>
                  <a:cubicBezTo>
                    <a:pt x="335" y="368"/>
                    <a:pt x="320" y="354"/>
                    <a:pt x="320" y="336"/>
                  </a:cubicBezTo>
                  <a:cubicBezTo>
                    <a:pt x="320" y="319"/>
                    <a:pt x="335" y="304"/>
                    <a:pt x="352" y="304"/>
                  </a:cubicBezTo>
                  <a:cubicBezTo>
                    <a:pt x="370" y="304"/>
                    <a:pt x="384" y="319"/>
                    <a:pt x="384" y="336"/>
                  </a:cubicBezTo>
                  <a:cubicBezTo>
                    <a:pt x="384" y="354"/>
                    <a:pt x="370" y="368"/>
                    <a:pt x="352" y="368"/>
                  </a:cubicBezTo>
                  <a:close/>
                </a:path>
              </a:pathLst>
            </a:custGeom>
            <a:solidFill>
              <a:schemeClr val="bg2"/>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grpSp>
          <p:nvGrpSpPr>
            <p:cNvPr id="169" name="Group 16">
              <a:extLst>
                <a:ext uri="{FF2B5EF4-FFF2-40B4-BE49-F238E27FC236}">
                  <a16:creationId xmlns:a16="http://schemas.microsoft.com/office/drawing/2014/main" id="{2CF8D2B5-1B23-414F-A0A8-288D5270A915}"/>
                </a:ext>
              </a:extLst>
            </p:cNvPr>
            <p:cNvGrpSpPr>
              <a:grpSpLocks noChangeAspect="1"/>
            </p:cNvGrpSpPr>
            <p:nvPr/>
          </p:nvGrpSpPr>
          <p:grpSpPr bwMode="auto">
            <a:xfrm>
              <a:off x="9175749" y="2946401"/>
              <a:ext cx="252412" cy="222250"/>
              <a:chOff x="5780" y="1856"/>
              <a:chExt cx="159" cy="140"/>
            </a:xfrm>
            <a:solidFill>
              <a:schemeClr val="bg2"/>
            </a:solidFill>
          </p:grpSpPr>
          <p:sp>
            <p:nvSpPr>
              <p:cNvPr id="192" name="Rectangle 17">
                <a:extLst>
                  <a:ext uri="{FF2B5EF4-FFF2-40B4-BE49-F238E27FC236}">
                    <a16:creationId xmlns:a16="http://schemas.microsoft.com/office/drawing/2014/main" id="{D9BD2F2E-2EEE-48C3-9581-DC17CA31D208}"/>
                  </a:ext>
                </a:extLst>
              </p:cNvPr>
              <p:cNvSpPr>
                <a:spLocks noChangeArrowheads="1"/>
              </p:cNvSpPr>
              <p:nvPr/>
            </p:nvSpPr>
            <p:spPr bwMode="auto">
              <a:xfrm>
                <a:off x="5840" y="1931"/>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93" name="Rectangle 18">
                <a:extLst>
                  <a:ext uri="{FF2B5EF4-FFF2-40B4-BE49-F238E27FC236}">
                    <a16:creationId xmlns:a16="http://schemas.microsoft.com/office/drawing/2014/main" id="{D30BFFD8-D5DF-48CD-98F8-2A0449247247}"/>
                  </a:ext>
                </a:extLst>
              </p:cNvPr>
              <p:cNvSpPr>
                <a:spLocks noChangeArrowheads="1"/>
              </p:cNvSpPr>
              <p:nvPr/>
            </p:nvSpPr>
            <p:spPr bwMode="auto">
              <a:xfrm>
                <a:off x="5840" y="1968"/>
                <a:ext cx="1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94" name="Rectangle 19">
                <a:extLst>
                  <a:ext uri="{FF2B5EF4-FFF2-40B4-BE49-F238E27FC236}">
                    <a16:creationId xmlns:a16="http://schemas.microsoft.com/office/drawing/2014/main" id="{C08FA02A-EE33-4348-A395-1B5C0A251C0B}"/>
                  </a:ext>
                </a:extLst>
              </p:cNvPr>
              <p:cNvSpPr>
                <a:spLocks noChangeArrowheads="1"/>
              </p:cNvSpPr>
              <p:nvPr/>
            </p:nvSpPr>
            <p:spPr bwMode="auto">
              <a:xfrm>
                <a:off x="5840" y="1949"/>
                <a:ext cx="1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95" name="Rectangle 20">
                <a:extLst>
                  <a:ext uri="{FF2B5EF4-FFF2-40B4-BE49-F238E27FC236}">
                    <a16:creationId xmlns:a16="http://schemas.microsoft.com/office/drawing/2014/main" id="{F701D987-3967-4D60-87C8-D90B571C5736}"/>
                  </a:ext>
                </a:extLst>
              </p:cNvPr>
              <p:cNvSpPr>
                <a:spLocks noChangeArrowheads="1"/>
              </p:cNvSpPr>
              <p:nvPr/>
            </p:nvSpPr>
            <p:spPr bwMode="auto">
              <a:xfrm>
                <a:off x="5810" y="1968"/>
                <a:ext cx="1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96" name="Rectangle 21">
                <a:extLst>
                  <a:ext uri="{FF2B5EF4-FFF2-40B4-BE49-F238E27FC236}">
                    <a16:creationId xmlns:a16="http://schemas.microsoft.com/office/drawing/2014/main" id="{F9472A67-BBE1-4AAA-B145-3DD7C86601B0}"/>
                  </a:ext>
                </a:extLst>
              </p:cNvPr>
              <p:cNvSpPr>
                <a:spLocks noChangeArrowheads="1"/>
              </p:cNvSpPr>
              <p:nvPr/>
            </p:nvSpPr>
            <p:spPr bwMode="auto">
              <a:xfrm>
                <a:off x="5810" y="1931"/>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97" name="Rectangle 22">
                <a:extLst>
                  <a:ext uri="{FF2B5EF4-FFF2-40B4-BE49-F238E27FC236}">
                    <a16:creationId xmlns:a16="http://schemas.microsoft.com/office/drawing/2014/main" id="{A03FAF12-C96B-4FBB-AC27-B5FDFAD89BA1}"/>
                  </a:ext>
                </a:extLst>
              </p:cNvPr>
              <p:cNvSpPr>
                <a:spLocks noChangeArrowheads="1"/>
              </p:cNvSpPr>
              <p:nvPr/>
            </p:nvSpPr>
            <p:spPr bwMode="auto">
              <a:xfrm>
                <a:off x="5810" y="1949"/>
                <a:ext cx="1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98" name="Rectangle 23">
                <a:extLst>
                  <a:ext uri="{FF2B5EF4-FFF2-40B4-BE49-F238E27FC236}">
                    <a16:creationId xmlns:a16="http://schemas.microsoft.com/office/drawing/2014/main" id="{1568B0A5-6DFA-4411-A4A4-8E6292CF1BA9}"/>
                  </a:ext>
                </a:extLst>
              </p:cNvPr>
              <p:cNvSpPr>
                <a:spLocks noChangeArrowheads="1"/>
              </p:cNvSpPr>
              <p:nvPr/>
            </p:nvSpPr>
            <p:spPr bwMode="auto">
              <a:xfrm>
                <a:off x="5869" y="1968"/>
                <a:ext cx="1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99" name="Rectangle 24">
                <a:extLst>
                  <a:ext uri="{FF2B5EF4-FFF2-40B4-BE49-F238E27FC236}">
                    <a16:creationId xmlns:a16="http://schemas.microsoft.com/office/drawing/2014/main" id="{5CEF12E8-A01E-4AE4-9A9B-36EE6D5C1836}"/>
                  </a:ext>
                </a:extLst>
              </p:cNvPr>
              <p:cNvSpPr>
                <a:spLocks noChangeArrowheads="1"/>
              </p:cNvSpPr>
              <p:nvPr/>
            </p:nvSpPr>
            <p:spPr bwMode="auto">
              <a:xfrm>
                <a:off x="5840" y="1912"/>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0" name="Rectangle 25">
                <a:extLst>
                  <a:ext uri="{FF2B5EF4-FFF2-40B4-BE49-F238E27FC236}">
                    <a16:creationId xmlns:a16="http://schemas.microsoft.com/office/drawing/2014/main" id="{1F0C7B79-F236-4A6B-B62D-481B6112EF1E}"/>
                  </a:ext>
                </a:extLst>
              </p:cNvPr>
              <p:cNvSpPr>
                <a:spLocks noChangeArrowheads="1"/>
              </p:cNvSpPr>
              <p:nvPr/>
            </p:nvSpPr>
            <p:spPr bwMode="auto">
              <a:xfrm>
                <a:off x="5899" y="1949"/>
                <a:ext cx="1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1" name="Rectangle 26">
                <a:extLst>
                  <a:ext uri="{FF2B5EF4-FFF2-40B4-BE49-F238E27FC236}">
                    <a16:creationId xmlns:a16="http://schemas.microsoft.com/office/drawing/2014/main" id="{79BB2A93-DA0E-439E-95C6-525FB6741FD1}"/>
                  </a:ext>
                </a:extLst>
              </p:cNvPr>
              <p:cNvSpPr>
                <a:spLocks noChangeArrowheads="1"/>
              </p:cNvSpPr>
              <p:nvPr/>
            </p:nvSpPr>
            <p:spPr bwMode="auto">
              <a:xfrm>
                <a:off x="5899" y="1912"/>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2" name="Rectangle 27">
                <a:extLst>
                  <a:ext uri="{FF2B5EF4-FFF2-40B4-BE49-F238E27FC236}">
                    <a16:creationId xmlns:a16="http://schemas.microsoft.com/office/drawing/2014/main" id="{065A0AFE-D5D4-4C09-BA0F-E2E595538CCF}"/>
                  </a:ext>
                </a:extLst>
              </p:cNvPr>
              <p:cNvSpPr>
                <a:spLocks noChangeArrowheads="1"/>
              </p:cNvSpPr>
              <p:nvPr/>
            </p:nvSpPr>
            <p:spPr bwMode="auto">
              <a:xfrm>
                <a:off x="5899" y="1931"/>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3" name="Rectangle 28">
                <a:extLst>
                  <a:ext uri="{FF2B5EF4-FFF2-40B4-BE49-F238E27FC236}">
                    <a16:creationId xmlns:a16="http://schemas.microsoft.com/office/drawing/2014/main" id="{90FC6519-690D-48F1-BC7E-323DD1C35612}"/>
                  </a:ext>
                </a:extLst>
              </p:cNvPr>
              <p:cNvSpPr>
                <a:spLocks noChangeArrowheads="1"/>
              </p:cNvSpPr>
              <p:nvPr/>
            </p:nvSpPr>
            <p:spPr bwMode="auto">
              <a:xfrm>
                <a:off x="5869" y="1912"/>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4" name="Rectangle 29">
                <a:extLst>
                  <a:ext uri="{FF2B5EF4-FFF2-40B4-BE49-F238E27FC236}">
                    <a16:creationId xmlns:a16="http://schemas.microsoft.com/office/drawing/2014/main" id="{F88A7C94-EB30-472B-B722-6317F1A460F3}"/>
                  </a:ext>
                </a:extLst>
              </p:cNvPr>
              <p:cNvSpPr>
                <a:spLocks noChangeArrowheads="1"/>
              </p:cNvSpPr>
              <p:nvPr/>
            </p:nvSpPr>
            <p:spPr bwMode="auto">
              <a:xfrm>
                <a:off x="5869" y="1931"/>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5" name="Rectangle 30">
                <a:extLst>
                  <a:ext uri="{FF2B5EF4-FFF2-40B4-BE49-F238E27FC236}">
                    <a16:creationId xmlns:a16="http://schemas.microsoft.com/office/drawing/2014/main" id="{57A7FB97-0AF8-44EE-8440-27510FED1CF6}"/>
                  </a:ext>
                </a:extLst>
              </p:cNvPr>
              <p:cNvSpPr>
                <a:spLocks noChangeArrowheads="1"/>
              </p:cNvSpPr>
              <p:nvPr/>
            </p:nvSpPr>
            <p:spPr bwMode="auto">
              <a:xfrm>
                <a:off x="5869" y="1949"/>
                <a:ext cx="1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6" name="Freeform 31">
                <a:extLst>
                  <a:ext uri="{FF2B5EF4-FFF2-40B4-BE49-F238E27FC236}">
                    <a16:creationId xmlns:a16="http://schemas.microsoft.com/office/drawing/2014/main" id="{8721B9AB-B89A-4CC9-9C3C-D0F0E68CFDB6}"/>
                  </a:ext>
                </a:extLst>
              </p:cNvPr>
              <p:cNvSpPr>
                <a:spLocks noEditPoints="1"/>
              </p:cNvSpPr>
              <p:nvPr/>
            </p:nvSpPr>
            <p:spPr bwMode="auto">
              <a:xfrm>
                <a:off x="5780" y="1856"/>
                <a:ext cx="159" cy="140"/>
              </a:xfrm>
              <a:custGeom>
                <a:avLst/>
                <a:gdLst>
                  <a:gd name="T0" fmla="*/ 129 w 159"/>
                  <a:gd name="T1" fmla="*/ 0 h 140"/>
                  <a:gd name="T2" fmla="*/ 119 w 159"/>
                  <a:gd name="T3" fmla="*/ 0 h 140"/>
                  <a:gd name="T4" fmla="*/ 119 w 159"/>
                  <a:gd name="T5" fmla="*/ 9 h 140"/>
                  <a:gd name="T6" fmla="*/ 40 w 159"/>
                  <a:gd name="T7" fmla="*/ 9 h 140"/>
                  <a:gd name="T8" fmla="*/ 40 w 159"/>
                  <a:gd name="T9" fmla="*/ 0 h 140"/>
                  <a:gd name="T10" fmla="*/ 30 w 159"/>
                  <a:gd name="T11" fmla="*/ 0 h 140"/>
                  <a:gd name="T12" fmla="*/ 30 w 159"/>
                  <a:gd name="T13" fmla="*/ 9 h 140"/>
                  <a:gd name="T14" fmla="*/ 0 w 159"/>
                  <a:gd name="T15" fmla="*/ 9 h 140"/>
                  <a:gd name="T16" fmla="*/ 0 w 159"/>
                  <a:gd name="T17" fmla="*/ 140 h 140"/>
                  <a:gd name="T18" fmla="*/ 159 w 159"/>
                  <a:gd name="T19" fmla="*/ 140 h 140"/>
                  <a:gd name="T20" fmla="*/ 159 w 159"/>
                  <a:gd name="T21" fmla="*/ 9 h 140"/>
                  <a:gd name="T22" fmla="*/ 129 w 159"/>
                  <a:gd name="T23" fmla="*/ 9 h 140"/>
                  <a:gd name="T24" fmla="*/ 129 w 159"/>
                  <a:gd name="T25" fmla="*/ 0 h 140"/>
                  <a:gd name="T26" fmla="*/ 149 w 159"/>
                  <a:gd name="T27" fmla="*/ 131 h 140"/>
                  <a:gd name="T28" fmla="*/ 10 w 159"/>
                  <a:gd name="T29" fmla="*/ 131 h 140"/>
                  <a:gd name="T30" fmla="*/ 10 w 159"/>
                  <a:gd name="T31" fmla="*/ 47 h 140"/>
                  <a:gd name="T32" fmla="*/ 149 w 159"/>
                  <a:gd name="T33" fmla="*/ 47 h 140"/>
                  <a:gd name="T34" fmla="*/ 149 w 159"/>
                  <a:gd name="T35" fmla="*/ 131 h 140"/>
                  <a:gd name="T36" fmla="*/ 149 w 159"/>
                  <a:gd name="T37" fmla="*/ 18 h 140"/>
                  <a:gd name="T38" fmla="*/ 149 w 159"/>
                  <a:gd name="T39" fmla="*/ 37 h 140"/>
                  <a:gd name="T40" fmla="*/ 10 w 159"/>
                  <a:gd name="T41" fmla="*/ 37 h 140"/>
                  <a:gd name="T42" fmla="*/ 10 w 159"/>
                  <a:gd name="T43" fmla="*/ 18 h 140"/>
                  <a:gd name="T44" fmla="*/ 30 w 159"/>
                  <a:gd name="T45" fmla="*/ 18 h 140"/>
                  <a:gd name="T46" fmla="*/ 30 w 159"/>
                  <a:gd name="T47" fmla="*/ 28 h 140"/>
                  <a:gd name="T48" fmla="*/ 40 w 159"/>
                  <a:gd name="T49" fmla="*/ 28 h 140"/>
                  <a:gd name="T50" fmla="*/ 40 w 159"/>
                  <a:gd name="T51" fmla="*/ 18 h 140"/>
                  <a:gd name="T52" fmla="*/ 119 w 159"/>
                  <a:gd name="T53" fmla="*/ 18 h 140"/>
                  <a:gd name="T54" fmla="*/ 119 w 159"/>
                  <a:gd name="T55" fmla="*/ 28 h 140"/>
                  <a:gd name="T56" fmla="*/ 129 w 159"/>
                  <a:gd name="T57" fmla="*/ 28 h 140"/>
                  <a:gd name="T58" fmla="*/ 129 w 159"/>
                  <a:gd name="T59" fmla="*/ 18 h 140"/>
                  <a:gd name="T60" fmla="*/ 149 w 159"/>
                  <a:gd name="T61" fmla="*/ 1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9" h="140">
                    <a:moveTo>
                      <a:pt x="129" y="0"/>
                    </a:moveTo>
                    <a:lnTo>
                      <a:pt x="119" y="0"/>
                    </a:lnTo>
                    <a:lnTo>
                      <a:pt x="119" y="9"/>
                    </a:lnTo>
                    <a:lnTo>
                      <a:pt x="40" y="9"/>
                    </a:lnTo>
                    <a:lnTo>
                      <a:pt x="40" y="0"/>
                    </a:lnTo>
                    <a:lnTo>
                      <a:pt x="30" y="0"/>
                    </a:lnTo>
                    <a:lnTo>
                      <a:pt x="30" y="9"/>
                    </a:lnTo>
                    <a:lnTo>
                      <a:pt x="0" y="9"/>
                    </a:lnTo>
                    <a:lnTo>
                      <a:pt x="0" y="140"/>
                    </a:lnTo>
                    <a:lnTo>
                      <a:pt x="159" y="140"/>
                    </a:lnTo>
                    <a:lnTo>
                      <a:pt x="159" y="9"/>
                    </a:lnTo>
                    <a:lnTo>
                      <a:pt x="129" y="9"/>
                    </a:lnTo>
                    <a:lnTo>
                      <a:pt x="129" y="0"/>
                    </a:lnTo>
                    <a:close/>
                    <a:moveTo>
                      <a:pt x="149" y="131"/>
                    </a:moveTo>
                    <a:lnTo>
                      <a:pt x="10" y="131"/>
                    </a:lnTo>
                    <a:lnTo>
                      <a:pt x="10" y="47"/>
                    </a:lnTo>
                    <a:lnTo>
                      <a:pt x="149" y="47"/>
                    </a:lnTo>
                    <a:lnTo>
                      <a:pt x="149" y="131"/>
                    </a:lnTo>
                    <a:close/>
                    <a:moveTo>
                      <a:pt x="149" y="18"/>
                    </a:moveTo>
                    <a:lnTo>
                      <a:pt x="149" y="37"/>
                    </a:lnTo>
                    <a:lnTo>
                      <a:pt x="10" y="37"/>
                    </a:lnTo>
                    <a:lnTo>
                      <a:pt x="10" y="18"/>
                    </a:lnTo>
                    <a:lnTo>
                      <a:pt x="30" y="18"/>
                    </a:lnTo>
                    <a:lnTo>
                      <a:pt x="30" y="28"/>
                    </a:lnTo>
                    <a:lnTo>
                      <a:pt x="40" y="28"/>
                    </a:lnTo>
                    <a:lnTo>
                      <a:pt x="40" y="18"/>
                    </a:lnTo>
                    <a:lnTo>
                      <a:pt x="119" y="18"/>
                    </a:lnTo>
                    <a:lnTo>
                      <a:pt x="119" y="28"/>
                    </a:lnTo>
                    <a:lnTo>
                      <a:pt x="129" y="28"/>
                    </a:lnTo>
                    <a:lnTo>
                      <a:pt x="129" y="18"/>
                    </a:lnTo>
                    <a:lnTo>
                      <a:pt x="14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grpSp>
        <p:sp>
          <p:nvSpPr>
            <p:cNvPr id="170" name="Freeform 35">
              <a:extLst>
                <a:ext uri="{FF2B5EF4-FFF2-40B4-BE49-F238E27FC236}">
                  <a16:creationId xmlns:a16="http://schemas.microsoft.com/office/drawing/2014/main" id="{35419E54-7C85-4608-A652-8603B8258AF3}"/>
                </a:ext>
              </a:extLst>
            </p:cNvPr>
            <p:cNvSpPr>
              <a:spLocks noEditPoints="1"/>
            </p:cNvSpPr>
            <p:nvPr/>
          </p:nvSpPr>
          <p:spPr bwMode="auto">
            <a:xfrm>
              <a:off x="9945079" y="2338352"/>
              <a:ext cx="252412" cy="179388"/>
            </a:xfrm>
            <a:custGeom>
              <a:avLst/>
              <a:gdLst>
                <a:gd name="T0" fmla="*/ 499 w 512"/>
                <a:gd name="T1" fmla="*/ 144 h 384"/>
                <a:gd name="T2" fmla="*/ 480 w 512"/>
                <a:gd name="T3" fmla="*/ 192 h 384"/>
                <a:gd name="T4" fmla="*/ 441 w 512"/>
                <a:gd name="T5" fmla="*/ 134 h 384"/>
                <a:gd name="T6" fmla="*/ 371 w 512"/>
                <a:gd name="T7" fmla="*/ 147 h 384"/>
                <a:gd name="T8" fmla="*/ 342 w 512"/>
                <a:gd name="T9" fmla="*/ 236 h 384"/>
                <a:gd name="T10" fmla="*/ 365 w 512"/>
                <a:gd name="T11" fmla="*/ 317 h 384"/>
                <a:gd name="T12" fmla="*/ 352 w 512"/>
                <a:gd name="T13" fmla="*/ 384 h 384"/>
                <a:gd name="T14" fmla="*/ 294 w 512"/>
                <a:gd name="T15" fmla="*/ 296 h 384"/>
                <a:gd name="T16" fmla="*/ 189 w 512"/>
                <a:gd name="T17" fmla="*/ 317 h 384"/>
                <a:gd name="T18" fmla="*/ 128 w 512"/>
                <a:gd name="T19" fmla="*/ 384 h 384"/>
                <a:gd name="T20" fmla="*/ 170 w 512"/>
                <a:gd name="T21" fmla="*/ 290 h 384"/>
                <a:gd name="T22" fmla="*/ 160 w 512"/>
                <a:gd name="T23" fmla="*/ 192 h 384"/>
                <a:gd name="T24" fmla="*/ 121 w 512"/>
                <a:gd name="T25" fmla="*/ 134 h 384"/>
                <a:gd name="T26" fmla="*/ 51 w 512"/>
                <a:gd name="T27" fmla="*/ 147 h 384"/>
                <a:gd name="T28" fmla="*/ 0 w 512"/>
                <a:gd name="T29" fmla="*/ 192 h 384"/>
                <a:gd name="T30" fmla="*/ 29 w 512"/>
                <a:gd name="T31" fmla="*/ 124 h 384"/>
                <a:gd name="T32" fmla="*/ 32 w 512"/>
                <a:gd name="T33" fmla="*/ 64 h 384"/>
                <a:gd name="T34" fmla="*/ 72 w 512"/>
                <a:gd name="T35" fmla="*/ 6 h 384"/>
                <a:gd name="T36" fmla="*/ 142 w 512"/>
                <a:gd name="T37" fmla="*/ 19 h 384"/>
                <a:gd name="T38" fmla="*/ 156 w 512"/>
                <a:gd name="T39" fmla="*/ 88 h 384"/>
                <a:gd name="T40" fmla="*/ 211 w 512"/>
                <a:gd name="T41" fmla="*/ 108 h 384"/>
                <a:gd name="T42" fmla="*/ 336 w 512"/>
                <a:gd name="T43" fmla="*/ 139 h 384"/>
                <a:gd name="T44" fmla="*/ 352 w 512"/>
                <a:gd name="T45" fmla="*/ 64 h 384"/>
                <a:gd name="T46" fmla="*/ 392 w 512"/>
                <a:gd name="T47" fmla="*/ 6 h 384"/>
                <a:gd name="T48" fmla="*/ 462 w 512"/>
                <a:gd name="T49" fmla="*/ 19 h 384"/>
                <a:gd name="T50" fmla="*/ 476 w 512"/>
                <a:gd name="T51" fmla="*/ 88 h 384"/>
                <a:gd name="T52" fmla="*/ 67 w 512"/>
                <a:gd name="T53" fmla="*/ 77 h 384"/>
                <a:gd name="T54" fmla="*/ 96 w 512"/>
                <a:gd name="T55" fmla="*/ 96 h 384"/>
                <a:gd name="T56" fmla="*/ 126 w 512"/>
                <a:gd name="T57" fmla="*/ 77 h 384"/>
                <a:gd name="T58" fmla="*/ 119 w 512"/>
                <a:gd name="T59" fmla="*/ 42 h 384"/>
                <a:gd name="T60" fmla="*/ 84 w 512"/>
                <a:gd name="T61" fmla="*/ 35 h 384"/>
                <a:gd name="T62" fmla="*/ 64 w 512"/>
                <a:gd name="T63" fmla="*/ 64 h 384"/>
                <a:gd name="T64" fmla="*/ 302 w 512"/>
                <a:gd name="T65" fmla="*/ 238 h 384"/>
                <a:gd name="T66" fmla="*/ 315 w 512"/>
                <a:gd name="T67" fmla="*/ 168 h 384"/>
                <a:gd name="T68" fmla="*/ 256 w 512"/>
                <a:gd name="T69" fmla="*/ 128 h 384"/>
                <a:gd name="T70" fmla="*/ 198 w 512"/>
                <a:gd name="T71" fmla="*/ 168 h 384"/>
                <a:gd name="T72" fmla="*/ 211 w 512"/>
                <a:gd name="T73" fmla="*/ 238 h 384"/>
                <a:gd name="T74" fmla="*/ 384 w 512"/>
                <a:gd name="T75" fmla="*/ 64 h 384"/>
                <a:gd name="T76" fmla="*/ 404 w 512"/>
                <a:gd name="T77" fmla="*/ 94 h 384"/>
                <a:gd name="T78" fmla="*/ 439 w 512"/>
                <a:gd name="T79" fmla="*/ 87 h 384"/>
                <a:gd name="T80" fmla="*/ 446 w 512"/>
                <a:gd name="T81" fmla="*/ 52 h 384"/>
                <a:gd name="T82" fmla="*/ 416 w 512"/>
                <a:gd name="T83" fmla="*/ 32 h 384"/>
                <a:gd name="T84" fmla="*/ 387 w 512"/>
                <a:gd name="T85" fmla="*/ 5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12" h="384">
                  <a:moveTo>
                    <a:pt x="463" y="108"/>
                  </a:moveTo>
                  <a:cubicBezTo>
                    <a:pt x="470" y="113"/>
                    <a:pt x="477" y="118"/>
                    <a:pt x="483" y="124"/>
                  </a:cubicBezTo>
                  <a:cubicBezTo>
                    <a:pt x="490" y="130"/>
                    <a:pt x="495" y="137"/>
                    <a:pt x="499" y="144"/>
                  </a:cubicBezTo>
                  <a:cubicBezTo>
                    <a:pt x="503" y="151"/>
                    <a:pt x="507" y="159"/>
                    <a:pt x="509" y="167"/>
                  </a:cubicBezTo>
                  <a:cubicBezTo>
                    <a:pt x="511" y="175"/>
                    <a:pt x="512" y="184"/>
                    <a:pt x="512" y="192"/>
                  </a:cubicBezTo>
                  <a:lnTo>
                    <a:pt x="480" y="192"/>
                  </a:lnTo>
                  <a:cubicBezTo>
                    <a:pt x="480" y="184"/>
                    <a:pt x="479" y="176"/>
                    <a:pt x="475" y="168"/>
                  </a:cubicBezTo>
                  <a:cubicBezTo>
                    <a:pt x="472" y="160"/>
                    <a:pt x="467" y="153"/>
                    <a:pt x="462" y="147"/>
                  </a:cubicBezTo>
                  <a:cubicBezTo>
                    <a:pt x="456" y="142"/>
                    <a:pt x="449" y="137"/>
                    <a:pt x="441" y="134"/>
                  </a:cubicBezTo>
                  <a:cubicBezTo>
                    <a:pt x="433" y="130"/>
                    <a:pt x="425" y="128"/>
                    <a:pt x="416" y="128"/>
                  </a:cubicBezTo>
                  <a:cubicBezTo>
                    <a:pt x="408" y="128"/>
                    <a:pt x="399" y="130"/>
                    <a:pt x="392" y="134"/>
                  </a:cubicBezTo>
                  <a:cubicBezTo>
                    <a:pt x="384" y="137"/>
                    <a:pt x="377" y="142"/>
                    <a:pt x="371" y="147"/>
                  </a:cubicBezTo>
                  <a:cubicBezTo>
                    <a:pt x="366" y="153"/>
                    <a:pt x="361" y="160"/>
                    <a:pt x="358" y="168"/>
                  </a:cubicBezTo>
                  <a:cubicBezTo>
                    <a:pt x="354" y="176"/>
                    <a:pt x="352" y="184"/>
                    <a:pt x="352" y="192"/>
                  </a:cubicBezTo>
                  <a:cubicBezTo>
                    <a:pt x="352" y="208"/>
                    <a:pt x="349" y="222"/>
                    <a:pt x="342" y="236"/>
                  </a:cubicBezTo>
                  <a:cubicBezTo>
                    <a:pt x="335" y="249"/>
                    <a:pt x="326" y="261"/>
                    <a:pt x="313" y="270"/>
                  </a:cubicBezTo>
                  <a:cubicBezTo>
                    <a:pt x="324" y="275"/>
                    <a:pt x="334" y="282"/>
                    <a:pt x="343" y="290"/>
                  </a:cubicBezTo>
                  <a:cubicBezTo>
                    <a:pt x="352" y="298"/>
                    <a:pt x="359" y="307"/>
                    <a:pt x="365" y="317"/>
                  </a:cubicBezTo>
                  <a:cubicBezTo>
                    <a:pt x="371" y="327"/>
                    <a:pt x="376" y="338"/>
                    <a:pt x="379" y="349"/>
                  </a:cubicBezTo>
                  <a:cubicBezTo>
                    <a:pt x="383" y="361"/>
                    <a:pt x="384" y="372"/>
                    <a:pt x="384" y="384"/>
                  </a:cubicBezTo>
                  <a:lnTo>
                    <a:pt x="352" y="384"/>
                  </a:lnTo>
                  <a:cubicBezTo>
                    <a:pt x="352" y="371"/>
                    <a:pt x="350" y="359"/>
                    <a:pt x="345" y="347"/>
                  </a:cubicBezTo>
                  <a:cubicBezTo>
                    <a:pt x="340" y="336"/>
                    <a:pt x="333" y="325"/>
                    <a:pt x="324" y="317"/>
                  </a:cubicBezTo>
                  <a:cubicBezTo>
                    <a:pt x="316" y="308"/>
                    <a:pt x="305" y="301"/>
                    <a:pt x="294" y="296"/>
                  </a:cubicBezTo>
                  <a:cubicBezTo>
                    <a:pt x="282" y="291"/>
                    <a:pt x="270" y="288"/>
                    <a:pt x="256" y="288"/>
                  </a:cubicBezTo>
                  <a:cubicBezTo>
                    <a:pt x="243" y="288"/>
                    <a:pt x="231" y="291"/>
                    <a:pt x="219" y="296"/>
                  </a:cubicBezTo>
                  <a:cubicBezTo>
                    <a:pt x="208" y="301"/>
                    <a:pt x="197" y="308"/>
                    <a:pt x="189" y="317"/>
                  </a:cubicBezTo>
                  <a:cubicBezTo>
                    <a:pt x="180" y="325"/>
                    <a:pt x="173" y="336"/>
                    <a:pt x="168" y="347"/>
                  </a:cubicBezTo>
                  <a:cubicBezTo>
                    <a:pt x="163" y="359"/>
                    <a:pt x="160" y="371"/>
                    <a:pt x="160" y="384"/>
                  </a:cubicBezTo>
                  <a:lnTo>
                    <a:pt x="128" y="384"/>
                  </a:lnTo>
                  <a:cubicBezTo>
                    <a:pt x="128" y="372"/>
                    <a:pt x="130" y="361"/>
                    <a:pt x="133" y="349"/>
                  </a:cubicBezTo>
                  <a:cubicBezTo>
                    <a:pt x="137" y="338"/>
                    <a:pt x="142" y="327"/>
                    <a:pt x="148" y="317"/>
                  </a:cubicBezTo>
                  <a:cubicBezTo>
                    <a:pt x="154" y="307"/>
                    <a:pt x="161" y="298"/>
                    <a:pt x="170" y="290"/>
                  </a:cubicBezTo>
                  <a:cubicBezTo>
                    <a:pt x="179" y="282"/>
                    <a:pt x="189" y="275"/>
                    <a:pt x="199" y="270"/>
                  </a:cubicBezTo>
                  <a:cubicBezTo>
                    <a:pt x="187" y="261"/>
                    <a:pt x="178" y="249"/>
                    <a:pt x="171" y="236"/>
                  </a:cubicBezTo>
                  <a:cubicBezTo>
                    <a:pt x="164" y="222"/>
                    <a:pt x="160" y="208"/>
                    <a:pt x="160" y="192"/>
                  </a:cubicBezTo>
                  <a:cubicBezTo>
                    <a:pt x="160" y="184"/>
                    <a:pt x="159" y="176"/>
                    <a:pt x="155" y="168"/>
                  </a:cubicBezTo>
                  <a:cubicBezTo>
                    <a:pt x="152" y="160"/>
                    <a:pt x="147" y="153"/>
                    <a:pt x="142" y="147"/>
                  </a:cubicBezTo>
                  <a:cubicBezTo>
                    <a:pt x="136" y="142"/>
                    <a:pt x="129" y="137"/>
                    <a:pt x="121" y="134"/>
                  </a:cubicBezTo>
                  <a:cubicBezTo>
                    <a:pt x="113" y="130"/>
                    <a:pt x="105" y="128"/>
                    <a:pt x="96" y="128"/>
                  </a:cubicBezTo>
                  <a:cubicBezTo>
                    <a:pt x="88" y="128"/>
                    <a:pt x="79" y="130"/>
                    <a:pt x="72" y="134"/>
                  </a:cubicBezTo>
                  <a:cubicBezTo>
                    <a:pt x="64" y="137"/>
                    <a:pt x="57" y="142"/>
                    <a:pt x="51" y="147"/>
                  </a:cubicBezTo>
                  <a:cubicBezTo>
                    <a:pt x="46" y="153"/>
                    <a:pt x="41" y="160"/>
                    <a:pt x="38" y="168"/>
                  </a:cubicBezTo>
                  <a:cubicBezTo>
                    <a:pt x="34" y="176"/>
                    <a:pt x="32" y="184"/>
                    <a:pt x="32" y="192"/>
                  </a:cubicBezTo>
                  <a:lnTo>
                    <a:pt x="0" y="192"/>
                  </a:lnTo>
                  <a:cubicBezTo>
                    <a:pt x="0" y="184"/>
                    <a:pt x="2" y="175"/>
                    <a:pt x="4" y="167"/>
                  </a:cubicBezTo>
                  <a:cubicBezTo>
                    <a:pt x="6" y="159"/>
                    <a:pt x="10" y="151"/>
                    <a:pt x="14" y="144"/>
                  </a:cubicBezTo>
                  <a:cubicBezTo>
                    <a:pt x="18" y="137"/>
                    <a:pt x="23" y="130"/>
                    <a:pt x="29" y="124"/>
                  </a:cubicBezTo>
                  <a:cubicBezTo>
                    <a:pt x="36" y="118"/>
                    <a:pt x="42" y="113"/>
                    <a:pt x="50" y="108"/>
                  </a:cubicBezTo>
                  <a:cubicBezTo>
                    <a:pt x="44" y="103"/>
                    <a:pt x="40" y="96"/>
                    <a:pt x="37" y="88"/>
                  </a:cubicBezTo>
                  <a:cubicBezTo>
                    <a:pt x="34" y="81"/>
                    <a:pt x="32" y="73"/>
                    <a:pt x="32" y="64"/>
                  </a:cubicBezTo>
                  <a:cubicBezTo>
                    <a:pt x="32" y="56"/>
                    <a:pt x="34" y="48"/>
                    <a:pt x="38" y="40"/>
                  </a:cubicBezTo>
                  <a:cubicBezTo>
                    <a:pt x="41" y="32"/>
                    <a:pt x="46" y="25"/>
                    <a:pt x="51" y="19"/>
                  </a:cubicBezTo>
                  <a:cubicBezTo>
                    <a:pt x="57" y="14"/>
                    <a:pt x="64" y="9"/>
                    <a:pt x="72" y="6"/>
                  </a:cubicBezTo>
                  <a:cubicBezTo>
                    <a:pt x="79" y="2"/>
                    <a:pt x="88" y="0"/>
                    <a:pt x="96" y="0"/>
                  </a:cubicBezTo>
                  <a:cubicBezTo>
                    <a:pt x="105" y="0"/>
                    <a:pt x="113" y="2"/>
                    <a:pt x="121" y="6"/>
                  </a:cubicBezTo>
                  <a:cubicBezTo>
                    <a:pt x="129" y="9"/>
                    <a:pt x="136" y="14"/>
                    <a:pt x="142" y="19"/>
                  </a:cubicBezTo>
                  <a:cubicBezTo>
                    <a:pt x="147" y="25"/>
                    <a:pt x="152" y="32"/>
                    <a:pt x="155" y="40"/>
                  </a:cubicBezTo>
                  <a:cubicBezTo>
                    <a:pt x="159" y="48"/>
                    <a:pt x="160" y="56"/>
                    <a:pt x="160" y="64"/>
                  </a:cubicBezTo>
                  <a:cubicBezTo>
                    <a:pt x="160" y="73"/>
                    <a:pt x="159" y="81"/>
                    <a:pt x="156" y="88"/>
                  </a:cubicBezTo>
                  <a:cubicBezTo>
                    <a:pt x="153" y="96"/>
                    <a:pt x="148" y="103"/>
                    <a:pt x="143" y="108"/>
                  </a:cubicBezTo>
                  <a:cubicBezTo>
                    <a:pt x="157" y="116"/>
                    <a:pt x="168" y="126"/>
                    <a:pt x="176" y="139"/>
                  </a:cubicBezTo>
                  <a:cubicBezTo>
                    <a:pt x="185" y="126"/>
                    <a:pt x="197" y="116"/>
                    <a:pt x="211" y="108"/>
                  </a:cubicBezTo>
                  <a:cubicBezTo>
                    <a:pt x="225" y="100"/>
                    <a:pt x="240" y="96"/>
                    <a:pt x="256" y="96"/>
                  </a:cubicBezTo>
                  <a:cubicBezTo>
                    <a:pt x="273" y="96"/>
                    <a:pt x="288" y="100"/>
                    <a:pt x="302" y="108"/>
                  </a:cubicBezTo>
                  <a:cubicBezTo>
                    <a:pt x="316" y="116"/>
                    <a:pt x="327" y="126"/>
                    <a:pt x="336" y="139"/>
                  </a:cubicBezTo>
                  <a:cubicBezTo>
                    <a:pt x="345" y="126"/>
                    <a:pt x="356" y="116"/>
                    <a:pt x="370" y="108"/>
                  </a:cubicBezTo>
                  <a:cubicBezTo>
                    <a:pt x="364" y="103"/>
                    <a:pt x="360" y="96"/>
                    <a:pt x="357" y="88"/>
                  </a:cubicBezTo>
                  <a:cubicBezTo>
                    <a:pt x="354" y="81"/>
                    <a:pt x="352" y="73"/>
                    <a:pt x="352" y="64"/>
                  </a:cubicBezTo>
                  <a:cubicBezTo>
                    <a:pt x="352" y="56"/>
                    <a:pt x="354" y="48"/>
                    <a:pt x="358" y="40"/>
                  </a:cubicBezTo>
                  <a:cubicBezTo>
                    <a:pt x="361" y="32"/>
                    <a:pt x="366" y="25"/>
                    <a:pt x="371" y="19"/>
                  </a:cubicBezTo>
                  <a:cubicBezTo>
                    <a:pt x="377" y="14"/>
                    <a:pt x="384" y="9"/>
                    <a:pt x="392" y="6"/>
                  </a:cubicBezTo>
                  <a:cubicBezTo>
                    <a:pt x="399" y="2"/>
                    <a:pt x="408" y="0"/>
                    <a:pt x="416" y="0"/>
                  </a:cubicBezTo>
                  <a:cubicBezTo>
                    <a:pt x="425" y="0"/>
                    <a:pt x="433" y="2"/>
                    <a:pt x="441" y="6"/>
                  </a:cubicBezTo>
                  <a:cubicBezTo>
                    <a:pt x="449" y="9"/>
                    <a:pt x="456" y="14"/>
                    <a:pt x="462" y="19"/>
                  </a:cubicBezTo>
                  <a:cubicBezTo>
                    <a:pt x="467" y="25"/>
                    <a:pt x="472" y="32"/>
                    <a:pt x="475" y="40"/>
                  </a:cubicBezTo>
                  <a:cubicBezTo>
                    <a:pt x="479" y="48"/>
                    <a:pt x="480" y="56"/>
                    <a:pt x="480" y="64"/>
                  </a:cubicBezTo>
                  <a:cubicBezTo>
                    <a:pt x="480" y="73"/>
                    <a:pt x="479" y="81"/>
                    <a:pt x="476" y="88"/>
                  </a:cubicBezTo>
                  <a:cubicBezTo>
                    <a:pt x="473" y="96"/>
                    <a:pt x="468" y="103"/>
                    <a:pt x="463" y="108"/>
                  </a:cubicBezTo>
                  <a:close/>
                  <a:moveTo>
                    <a:pt x="64" y="64"/>
                  </a:moveTo>
                  <a:cubicBezTo>
                    <a:pt x="64" y="69"/>
                    <a:pt x="65" y="73"/>
                    <a:pt x="67" y="77"/>
                  </a:cubicBezTo>
                  <a:cubicBezTo>
                    <a:pt x="69" y="81"/>
                    <a:pt x="71" y="84"/>
                    <a:pt x="74" y="87"/>
                  </a:cubicBezTo>
                  <a:cubicBezTo>
                    <a:pt x="77" y="90"/>
                    <a:pt x="80" y="92"/>
                    <a:pt x="84" y="94"/>
                  </a:cubicBezTo>
                  <a:cubicBezTo>
                    <a:pt x="88" y="96"/>
                    <a:pt x="92" y="96"/>
                    <a:pt x="96" y="96"/>
                  </a:cubicBezTo>
                  <a:cubicBezTo>
                    <a:pt x="101" y="96"/>
                    <a:pt x="105" y="96"/>
                    <a:pt x="109" y="94"/>
                  </a:cubicBezTo>
                  <a:cubicBezTo>
                    <a:pt x="113" y="92"/>
                    <a:pt x="116" y="90"/>
                    <a:pt x="119" y="87"/>
                  </a:cubicBezTo>
                  <a:cubicBezTo>
                    <a:pt x="122" y="84"/>
                    <a:pt x="124" y="81"/>
                    <a:pt x="126" y="77"/>
                  </a:cubicBezTo>
                  <a:cubicBezTo>
                    <a:pt x="128" y="73"/>
                    <a:pt x="128" y="69"/>
                    <a:pt x="128" y="64"/>
                  </a:cubicBezTo>
                  <a:cubicBezTo>
                    <a:pt x="128" y="60"/>
                    <a:pt x="128" y="56"/>
                    <a:pt x="126" y="52"/>
                  </a:cubicBezTo>
                  <a:cubicBezTo>
                    <a:pt x="124" y="48"/>
                    <a:pt x="122" y="45"/>
                    <a:pt x="119" y="42"/>
                  </a:cubicBezTo>
                  <a:cubicBezTo>
                    <a:pt x="116" y="39"/>
                    <a:pt x="113" y="37"/>
                    <a:pt x="109" y="35"/>
                  </a:cubicBezTo>
                  <a:cubicBezTo>
                    <a:pt x="105" y="33"/>
                    <a:pt x="101" y="32"/>
                    <a:pt x="96" y="32"/>
                  </a:cubicBezTo>
                  <a:cubicBezTo>
                    <a:pt x="92" y="32"/>
                    <a:pt x="88" y="33"/>
                    <a:pt x="84" y="35"/>
                  </a:cubicBezTo>
                  <a:cubicBezTo>
                    <a:pt x="80" y="37"/>
                    <a:pt x="77" y="39"/>
                    <a:pt x="74" y="42"/>
                  </a:cubicBezTo>
                  <a:cubicBezTo>
                    <a:pt x="71" y="45"/>
                    <a:pt x="69" y="48"/>
                    <a:pt x="67" y="52"/>
                  </a:cubicBezTo>
                  <a:cubicBezTo>
                    <a:pt x="65" y="56"/>
                    <a:pt x="64" y="60"/>
                    <a:pt x="64" y="64"/>
                  </a:cubicBezTo>
                  <a:close/>
                  <a:moveTo>
                    <a:pt x="256" y="256"/>
                  </a:moveTo>
                  <a:cubicBezTo>
                    <a:pt x="265" y="256"/>
                    <a:pt x="273" y="255"/>
                    <a:pt x="281" y="251"/>
                  </a:cubicBezTo>
                  <a:cubicBezTo>
                    <a:pt x="289" y="248"/>
                    <a:pt x="296" y="243"/>
                    <a:pt x="302" y="238"/>
                  </a:cubicBezTo>
                  <a:cubicBezTo>
                    <a:pt x="307" y="232"/>
                    <a:pt x="312" y="225"/>
                    <a:pt x="315" y="217"/>
                  </a:cubicBezTo>
                  <a:cubicBezTo>
                    <a:pt x="319" y="210"/>
                    <a:pt x="320" y="201"/>
                    <a:pt x="320" y="192"/>
                  </a:cubicBezTo>
                  <a:cubicBezTo>
                    <a:pt x="320" y="184"/>
                    <a:pt x="319" y="176"/>
                    <a:pt x="315" y="168"/>
                  </a:cubicBezTo>
                  <a:cubicBezTo>
                    <a:pt x="312" y="160"/>
                    <a:pt x="307" y="153"/>
                    <a:pt x="302" y="147"/>
                  </a:cubicBezTo>
                  <a:cubicBezTo>
                    <a:pt x="296" y="142"/>
                    <a:pt x="289" y="137"/>
                    <a:pt x="281" y="134"/>
                  </a:cubicBezTo>
                  <a:cubicBezTo>
                    <a:pt x="273" y="130"/>
                    <a:pt x="265" y="128"/>
                    <a:pt x="256" y="128"/>
                  </a:cubicBezTo>
                  <a:cubicBezTo>
                    <a:pt x="248" y="128"/>
                    <a:pt x="239" y="130"/>
                    <a:pt x="232" y="134"/>
                  </a:cubicBezTo>
                  <a:cubicBezTo>
                    <a:pt x="224" y="137"/>
                    <a:pt x="217" y="142"/>
                    <a:pt x="211" y="147"/>
                  </a:cubicBezTo>
                  <a:cubicBezTo>
                    <a:pt x="206" y="153"/>
                    <a:pt x="201" y="160"/>
                    <a:pt x="198" y="168"/>
                  </a:cubicBezTo>
                  <a:cubicBezTo>
                    <a:pt x="194" y="176"/>
                    <a:pt x="192" y="184"/>
                    <a:pt x="192" y="192"/>
                  </a:cubicBezTo>
                  <a:cubicBezTo>
                    <a:pt x="192" y="201"/>
                    <a:pt x="194" y="210"/>
                    <a:pt x="198" y="217"/>
                  </a:cubicBezTo>
                  <a:cubicBezTo>
                    <a:pt x="201" y="225"/>
                    <a:pt x="206" y="232"/>
                    <a:pt x="211" y="238"/>
                  </a:cubicBezTo>
                  <a:cubicBezTo>
                    <a:pt x="217" y="243"/>
                    <a:pt x="224" y="248"/>
                    <a:pt x="232" y="251"/>
                  </a:cubicBezTo>
                  <a:cubicBezTo>
                    <a:pt x="239" y="255"/>
                    <a:pt x="248" y="256"/>
                    <a:pt x="256" y="256"/>
                  </a:cubicBezTo>
                  <a:close/>
                  <a:moveTo>
                    <a:pt x="384" y="64"/>
                  </a:moveTo>
                  <a:cubicBezTo>
                    <a:pt x="384" y="69"/>
                    <a:pt x="385" y="73"/>
                    <a:pt x="387" y="77"/>
                  </a:cubicBezTo>
                  <a:cubicBezTo>
                    <a:pt x="389" y="81"/>
                    <a:pt x="391" y="84"/>
                    <a:pt x="394" y="87"/>
                  </a:cubicBezTo>
                  <a:cubicBezTo>
                    <a:pt x="397" y="90"/>
                    <a:pt x="400" y="92"/>
                    <a:pt x="404" y="94"/>
                  </a:cubicBezTo>
                  <a:cubicBezTo>
                    <a:pt x="408" y="96"/>
                    <a:pt x="412" y="96"/>
                    <a:pt x="416" y="96"/>
                  </a:cubicBezTo>
                  <a:cubicBezTo>
                    <a:pt x="421" y="96"/>
                    <a:pt x="425" y="96"/>
                    <a:pt x="429" y="94"/>
                  </a:cubicBezTo>
                  <a:cubicBezTo>
                    <a:pt x="433" y="92"/>
                    <a:pt x="436" y="90"/>
                    <a:pt x="439" y="87"/>
                  </a:cubicBezTo>
                  <a:cubicBezTo>
                    <a:pt x="442" y="84"/>
                    <a:pt x="444" y="81"/>
                    <a:pt x="446" y="77"/>
                  </a:cubicBezTo>
                  <a:cubicBezTo>
                    <a:pt x="448" y="73"/>
                    <a:pt x="448" y="69"/>
                    <a:pt x="448" y="64"/>
                  </a:cubicBezTo>
                  <a:cubicBezTo>
                    <a:pt x="448" y="60"/>
                    <a:pt x="448" y="56"/>
                    <a:pt x="446" y="52"/>
                  </a:cubicBezTo>
                  <a:cubicBezTo>
                    <a:pt x="444" y="48"/>
                    <a:pt x="442" y="45"/>
                    <a:pt x="439" y="42"/>
                  </a:cubicBezTo>
                  <a:cubicBezTo>
                    <a:pt x="436" y="39"/>
                    <a:pt x="433" y="37"/>
                    <a:pt x="429" y="35"/>
                  </a:cubicBezTo>
                  <a:cubicBezTo>
                    <a:pt x="425" y="33"/>
                    <a:pt x="421" y="32"/>
                    <a:pt x="416" y="32"/>
                  </a:cubicBezTo>
                  <a:cubicBezTo>
                    <a:pt x="412" y="32"/>
                    <a:pt x="408" y="33"/>
                    <a:pt x="404" y="35"/>
                  </a:cubicBezTo>
                  <a:cubicBezTo>
                    <a:pt x="400" y="37"/>
                    <a:pt x="397" y="39"/>
                    <a:pt x="394" y="42"/>
                  </a:cubicBezTo>
                  <a:cubicBezTo>
                    <a:pt x="391" y="45"/>
                    <a:pt x="389" y="48"/>
                    <a:pt x="387" y="52"/>
                  </a:cubicBezTo>
                  <a:cubicBezTo>
                    <a:pt x="385" y="56"/>
                    <a:pt x="384" y="60"/>
                    <a:pt x="384" y="64"/>
                  </a:cubicBezTo>
                  <a:close/>
                </a:path>
              </a:pathLst>
            </a:custGeom>
            <a:solidFill>
              <a:schemeClr val="bg2"/>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171" name="Freeform 39">
              <a:extLst>
                <a:ext uri="{FF2B5EF4-FFF2-40B4-BE49-F238E27FC236}">
                  <a16:creationId xmlns:a16="http://schemas.microsoft.com/office/drawing/2014/main" id="{479CD445-FFFF-4055-8FCD-C2AC9A0ED86A}"/>
                </a:ext>
              </a:extLst>
            </p:cNvPr>
            <p:cNvSpPr>
              <a:spLocks noEditPoints="1"/>
            </p:cNvSpPr>
            <p:nvPr/>
          </p:nvSpPr>
          <p:spPr bwMode="auto">
            <a:xfrm>
              <a:off x="10734675" y="3295651"/>
              <a:ext cx="249238" cy="269875"/>
            </a:xfrm>
            <a:custGeom>
              <a:avLst/>
              <a:gdLst>
                <a:gd name="T0" fmla="*/ 109 w 157"/>
                <a:gd name="T1" fmla="*/ 32 h 170"/>
                <a:gd name="T2" fmla="*/ 157 w 157"/>
                <a:gd name="T3" fmla="*/ 78 h 170"/>
                <a:gd name="T4" fmla="*/ 157 w 157"/>
                <a:gd name="T5" fmla="*/ 170 h 170"/>
                <a:gd name="T6" fmla="*/ 45 w 157"/>
                <a:gd name="T7" fmla="*/ 170 h 170"/>
                <a:gd name="T8" fmla="*/ 45 w 157"/>
                <a:gd name="T9" fmla="*/ 138 h 170"/>
                <a:gd name="T10" fmla="*/ 0 w 157"/>
                <a:gd name="T11" fmla="*/ 138 h 170"/>
                <a:gd name="T12" fmla="*/ 0 w 157"/>
                <a:gd name="T13" fmla="*/ 0 h 170"/>
                <a:gd name="T14" fmla="*/ 64 w 157"/>
                <a:gd name="T15" fmla="*/ 0 h 170"/>
                <a:gd name="T16" fmla="*/ 98 w 157"/>
                <a:gd name="T17" fmla="*/ 32 h 170"/>
                <a:gd name="T18" fmla="*/ 109 w 157"/>
                <a:gd name="T19" fmla="*/ 32 h 170"/>
                <a:gd name="T20" fmla="*/ 11 w 157"/>
                <a:gd name="T21" fmla="*/ 127 h 170"/>
                <a:gd name="T22" fmla="*/ 45 w 157"/>
                <a:gd name="T23" fmla="*/ 127 h 170"/>
                <a:gd name="T24" fmla="*/ 45 w 157"/>
                <a:gd name="T25" fmla="*/ 32 h 170"/>
                <a:gd name="T26" fmla="*/ 82 w 157"/>
                <a:gd name="T27" fmla="*/ 32 h 170"/>
                <a:gd name="T28" fmla="*/ 59 w 157"/>
                <a:gd name="T29" fmla="*/ 11 h 170"/>
                <a:gd name="T30" fmla="*/ 11 w 157"/>
                <a:gd name="T31" fmla="*/ 11 h 170"/>
                <a:gd name="T32" fmla="*/ 11 w 157"/>
                <a:gd name="T33" fmla="*/ 127 h 170"/>
                <a:gd name="T34" fmla="*/ 56 w 157"/>
                <a:gd name="T35" fmla="*/ 159 h 170"/>
                <a:gd name="T36" fmla="*/ 146 w 157"/>
                <a:gd name="T37" fmla="*/ 159 h 170"/>
                <a:gd name="T38" fmla="*/ 146 w 157"/>
                <a:gd name="T39" fmla="*/ 85 h 170"/>
                <a:gd name="T40" fmla="*/ 101 w 157"/>
                <a:gd name="T41" fmla="*/ 85 h 170"/>
                <a:gd name="T42" fmla="*/ 101 w 157"/>
                <a:gd name="T43" fmla="*/ 43 h 170"/>
                <a:gd name="T44" fmla="*/ 56 w 157"/>
                <a:gd name="T45" fmla="*/ 43 h 170"/>
                <a:gd name="T46" fmla="*/ 56 w 157"/>
                <a:gd name="T47" fmla="*/ 159 h 170"/>
                <a:gd name="T48" fmla="*/ 112 w 157"/>
                <a:gd name="T49" fmla="*/ 50 h 170"/>
                <a:gd name="T50" fmla="*/ 112 w 157"/>
                <a:gd name="T51" fmla="*/ 74 h 170"/>
                <a:gd name="T52" fmla="*/ 138 w 157"/>
                <a:gd name="T53" fmla="*/ 74 h 170"/>
                <a:gd name="T54" fmla="*/ 112 w 157"/>
                <a:gd name="T55" fmla="*/ 5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7" h="170">
                  <a:moveTo>
                    <a:pt x="109" y="32"/>
                  </a:moveTo>
                  <a:lnTo>
                    <a:pt x="157" y="78"/>
                  </a:lnTo>
                  <a:lnTo>
                    <a:pt x="157" y="170"/>
                  </a:lnTo>
                  <a:lnTo>
                    <a:pt x="45" y="170"/>
                  </a:lnTo>
                  <a:lnTo>
                    <a:pt x="45" y="138"/>
                  </a:lnTo>
                  <a:lnTo>
                    <a:pt x="0" y="138"/>
                  </a:lnTo>
                  <a:lnTo>
                    <a:pt x="0" y="0"/>
                  </a:lnTo>
                  <a:lnTo>
                    <a:pt x="64" y="0"/>
                  </a:lnTo>
                  <a:lnTo>
                    <a:pt x="98" y="32"/>
                  </a:lnTo>
                  <a:lnTo>
                    <a:pt x="109" y="32"/>
                  </a:lnTo>
                  <a:close/>
                  <a:moveTo>
                    <a:pt x="11" y="127"/>
                  </a:moveTo>
                  <a:lnTo>
                    <a:pt x="45" y="127"/>
                  </a:lnTo>
                  <a:lnTo>
                    <a:pt x="45" y="32"/>
                  </a:lnTo>
                  <a:lnTo>
                    <a:pt x="82" y="32"/>
                  </a:lnTo>
                  <a:lnTo>
                    <a:pt x="59" y="11"/>
                  </a:lnTo>
                  <a:lnTo>
                    <a:pt x="11" y="11"/>
                  </a:lnTo>
                  <a:lnTo>
                    <a:pt x="11" y="127"/>
                  </a:lnTo>
                  <a:close/>
                  <a:moveTo>
                    <a:pt x="56" y="159"/>
                  </a:moveTo>
                  <a:lnTo>
                    <a:pt x="146" y="159"/>
                  </a:lnTo>
                  <a:lnTo>
                    <a:pt x="146" y="85"/>
                  </a:lnTo>
                  <a:lnTo>
                    <a:pt x="101" y="85"/>
                  </a:lnTo>
                  <a:lnTo>
                    <a:pt x="101" y="43"/>
                  </a:lnTo>
                  <a:lnTo>
                    <a:pt x="56" y="43"/>
                  </a:lnTo>
                  <a:lnTo>
                    <a:pt x="56" y="159"/>
                  </a:lnTo>
                  <a:close/>
                  <a:moveTo>
                    <a:pt x="112" y="50"/>
                  </a:moveTo>
                  <a:lnTo>
                    <a:pt x="112" y="74"/>
                  </a:lnTo>
                  <a:lnTo>
                    <a:pt x="138" y="74"/>
                  </a:lnTo>
                  <a:lnTo>
                    <a:pt x="112" y="50"/>
                  </a:lnTo>
                  <a:close/>
                </a:path>
              </a:pathLst>
            </a:custGeom>
            <a:solidFill>
              <a:schemeClr val="bg2"/>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72" name="Freeform 43">
              <a:extLst>
                <a:ext uri="{FF2B5EF4-FFF2-40B4-BE49-F238E27FC236}">
                  <a16:creationId xmlns:a16="http://schemas.microsoft.com/office/drawing/2014/main" id="{754DBB99-79D5-406E-A026-B9FF4A59A1FB}"/>
                </a:ext>
              </a:extLst>
            </p:cNvPr>
            <p:cNvSpPr>
              <a:spLocks noEditPoints="1"/>
            </p:cNvSpPr>
            <p:nvPr/>
          </p:nvSpPr>
          <p:spPr bwMode="auto">
            <a:xfrm>
              <a:off x="9971088" y="4049713"/>
              <a:ext cx="252413" cy="185738"/>
            </a:xfrm>
            <a:custGeom>
              <a:avLst/>
              <a:gdLst>
                <a:gd name="T0" fmla="*/ 139 w 159"/>
                <a:gd name="T1" fmla="*/ 51 h 117"/>
                <a:gd name="T2" fmla="*/ 139 w 159"/>
                <a:gd name="T3" fmla="*/ 0 h 117"/>
                <a:gd name="T4" fmla="*/ 20 w 159"/>
                <a:gd name="T5" fmla="*/ 0 h 117"/>
                <a:gd name="T6" fmla="*/ 20 w 159"/>
                <a:gd name="T7" fmla="*/ 51 h 117"/>
                <a:gd name="T8" fmla="*/ 0 w 159"/>
                <a:gd name="T9" fmla="*/ 70 h 117"/>
                <a:gd name="T10" fmla="*/ 0 w 159"/>
                <a:gd name="T11" fmla="*/ 117 h 117"/>
                <a:gd name="T12" fmla="*/ 159 w 159"/>
                <a:gd name="T13" fmla="*/ 117 h 117"/>
                <a:gd name="T14" fmla="*/ 159 w 159"/>
                <a:gd name="T15" fmla="*/ 70 h 117"/>
                <a:gd name="T16" fmla="*/ 139 w 159"/>
                <a:gd name="T17" fmla="*/ 51 h 117"/>
                <a:gd name="T18" fmla="*/ 130 w 159"/>
                <a:gd name="T19" fmla="*/ 9 h 117"/>
                <a:gd name="T20" fmla="*/ 80 w 159"/>
                <a:gd name="T21" fmla="*/ 32 h 117"/>
                <a:gd name="T22" fmla="*/ 30 w 159"/>
                <a:gd name="T23" fmla="*/ 9 h 117"/>
                <a:gd name="T24" fmla="*/ 130 w 159"/>
                <a:gd name="T25" fmla="*/ 9 h 117"/>
                <a:gd name="T26" fmla="*/ 80 w 159"/>
                <a:gd name="T27" fmla="*/ 43 h 117"/>
                <a:gd name="T28" fmla="*/ 129 w 159"/>
                <a:gd name="T29" fmla="*/ 19 h 117"/>
                <a:gd name="T30" fmla="*/ 129 w 159"/>
                <a:gd name="T31" fmla="*/ 66 h 117"/>
                <a:gd name="T32" fmla="*/ 30 w 159"/>
                <a:gd name="T33" fmla="*/ 66 h 117"/>
                <a:gd name="T34" fmla="*/ 30 w 159"/>
                <a:gd name="T35" fmla="*/ 19 h 117"/>
                <a:gd name="T36" fmla="*/ 80 w 159"/>
                <a:gd name="T37" fmla="*/ 43 h 117"/>
                <a:gd name="T38" fmla="*/ 149 w 159"/>
                <a:gd name="T39" fmla="*/ 108 h 117"/>
                <a:gd name="T40" fmla="*/ 10 w 159"/>
                <a:gd name="T41" fmla="*/ 108 h 117"/>
                <a:gd name="T42" fmla="*/ 10 w 159"/>
                <a:gd name="T43" fmla="*/ 75 h 117"/>
                <a:gd name="T44" fmla="*/ 149 w 159"/>
                <a:gd name="T45" fmla="*/ 75 h 117"/>
                <a:gd name="T46" fmla="*/ 149 w 159"/>
                <a:gd name="T47" fmla="*/ 10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9" h="117">
                  <a:moveTo>
                    <a:pt x="139" y="51"/>
                  </a:moveTo>
                  <a:lnTo>
                    <a:pt x="139" y="0"/>
                  </a:lnTo>
                  <a:lnTo>
                    <a:pt x="20" y="0"/>
                  </a:lnTo>
                  <a:lnTo>
                    <a:pt x="20" y="51"/>
                  </a:lnTo>
                  <a:lnTo>
                    <a:pt x="0" y="70"/>
                  </a:lnTo>
                  <a:lnTo>
                    <a:pt x="0" y="117"/>
                  </a:lnTo>
                  <a:lnTo>
                    <a:pt x="159" y="117"/>
                  </a:lnTo>
                  <a:lnTo>
                    <a:pt x="159" y="70"/>
                  </a:lnTo>
                  <a:lnTo>
                    <a:pt x="139" y="51"/>
                  </a:lnTo>
                  <a:close/>
                  <a:moveTo>
                    <a:pt x="130" y="9"/>
                  </a:moveTo>
                  <a:lnTo>
                    <a:pt x="80" y="32"/>
                  </a:lnTo>
                  <a:lnTo>
                    <a:pt x="30" y="9"/>
                  </a:lnTo>
                  <a:lnTo>
                    <a:pt x="130" y="9"/>
                  </a:lnTo>
                  <a:close/>
                  <a:moveTo>
                    <a:pt x="80" y="43"/>
                  </a:moveTo>
                  <a:lnTo>
                    <a:pt x="129" y="19"/>
                  </a:lnTo>
                  <a:lnTo>
                    <a:pt x="129" y="66"/>
                  </a:lnTo>
                  <a:lnTo>
                    <a:pt x="30" y="66"/>
                  </a:lnTo>
                  <a:lnTo>
                    <a:pt x="30" y="19"/>
                  </a:lnTo>
                  <a:lnTo>
                    <a:pt x="80" y="43"/>
                  </a:lnTo>
                  <a:close/>
                  <a:moveTo>
                    <a:pt x="149" y="108"/>
                  </a:moveTo>
                  <a:lnTo>
                    <a:pt x="10" y="108"/>
                  </a:lnTo>
                  <a:lnTo>
                    <a:pt x="10" y="75"/>
                  </a:lnTo>
                  <a:lnTo>
                    <a:pt x="149" y="75"/>
                  </a:lnTo>
                  <a:lnTo>
                    <a:pt x="149" y="108"/>
                  </a:lnTo>
                  <a:close/>
                </a:path>
              </a:pathLst>
            </a:custGeom>
            <a:solidFill>
              <a:schemeClr val="bg2"/>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73" name="Freeform 47">
              <a:extLst>
                <a:ext uri="{FF2B5EF4-FFF2-40B4-BE49-F238E27FC236}">
                  <a16:creationId xmlns:a16="http://schemas.microsoft.com/office/drawing/2014/main" id="{4A0CD248-31AB-42B0-A44A-B83D491EED9B}"/>
                </a:ext>
              </a:extLst>
            </p:cNvPr>
            <p:cNvSpPr>
              <a:spLocks noEditPoints="1"/>
            </p:cNvSpPr>
            <p:nvPr/>
          </p:nvSpPr>
          <p:spPr bwMode="auto">
            <a:xfrm>
              <a:off x="11318299" y="4192882"/>
              <a:ext cx="153987" cy="136081"/>
            </a:xfrm>
            <a:custGeom>
              <a:avLst/>
              <a:gdLst>
                <a:gd name="T0" fmla="*/ 512 w 512"/>
                <a:gd name="T1" fmla="*/ 320 h 480"/>
                <a:gd name="T2" fmla="*/ 416 w 512"/>
                <a:gd name="T3" fmla="*/ 320 h 480"/>
                <a:gd name="T4" fmla="*/ 416 w 512"/>
                <a:gd name="T5" fmla="*/ 384 h 480"/>
                <a:gd name="T6" fmla="*/ 160 w 512"/>
                <a:gd name="T7" fmla="*/ 384 h 480"/>
                <a:gd name="T8" fmla="*/ 64 w 512"/>
                <a:gd name="T9" fmla="*/ 480 h 480"/>
                <a:gd name="T10" fmla="*/ 64 w 512"/>
                <a:gd name="T11" fmla="*/ 384 h 480"/>
                <a:gd name="T12" fmla="*/ 0 w 512"/>
                <a:gd name="T13" fmla="*/ 384 h 480"/>
                <a:gd name="T14" fmla="*/ 0 w 512"/>
                <a:gd name="T15" fmla="*/ 96 h 480"/>
                <a:gd name="T16" fmla="*/ 64 w 512"/>
                <a:gd name="T17" fmla="*/ 96 h 480"/>
                <a:gd name="T18" fmla="*/ 64 w 512"/>
                <a:gd name="T19" fmla="*/ 0 h 480"/>
                <a:gd name="T20" fmla="*/ 512 w 512"/>
                <a:gd name="T21" fmla="*/ 0 h 480"/>
                <a:gd name="T22" fmla="*/ 512 w 512"/>
                <a:gd name="T23" fmla="*/ 320 h 480"/>
                <a:gd name="T24" fmla="*/ 384 w 512"/>
                <a:gd name="T25" fmla="*/ 128 h 480"/>
                <a:gd name="T26" fmla="*/ 32 w 512"/>
                <a:gd name="T27" fmla="*/ 128 h 480"/>
                <a:gd name="T28" fmla="*/ 32 w 512"/>
                <a:gd name="T29" fmla="*/ 352 h 480"/>
                <a:gd name="T30" fmla="*/ 96 w 512"/>
                <a:gd name="T31" fmla="*/ 352 h 480"/>
                <a:gd name="T32" fmla="*/ 96 w 512"/>
                <a:gd name="T33" fmla="*/ 403 h 480"/>
                <a:gd name="T34" fmla="*/ 122 w 512"/>
                <a:gd name="T35" fmla="*/ 378 h 480"/>
                <a:gd name="T36" fmla="*/ 147 w 512"/>
                <a:gd name="T37" fmla="*/ 352 h 480"/>
                <a:gd name="T38" fmla="*/ 384 w 512"/>
                <a:gd name="T39" fmla="*/ 352 h 480"/>
                <a:gd name="T40" fmla="*/ 384 w 512"/>
                <a:gd name="T41" fmla="*/ 128 h 480"/>
                <a:gd name="T42" fmla="*/ 480 w 512"/>
                <a:gd name="T43" fmla="*/ 32 h 480"/>
                <a:gd name="T44" fmla="*/ 96 w 512"/>
                <a:gd name="T45" fmla="*/ 32 h 480"/>
                <a:gd name="T46" fmla="*/ 96 w 512"/>
                <a:gd name="T47" fmla="*/ 96 h 480"/>
                <a:gd name="T48" fmla="*/ 416 w 512"/>
                <a:gd name="T49" fmla="*/ 96 h 480"/>
                <a:gd name="T50" fmla="*/ 416 w 512"/>
                <a:gd name="T51" fmla="*/ 288 h 480"/>
                <a:gd name="T52" fmla="*/ 480 w 512"/>
                <a:gd name="T53" fmla="*/ 288 h 480"/>
                <a:gd name="T54" fmla="*/ 480 w 512"/>
                <a:gd name="T55" fmla="*/ 32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12" h="480">
                  <a:moveTo>
                    <a:pt x="512" y="320"/>
                  </a:moveTo>
                  <a:lnTo>
                    <a:pt x="416" y="320"/>
                  </a:lnTo>
                  <a:lnTo>
                    <a:pt x="416" y="384"/>
                  </a:lnTo>
                  <a:lnTo>
                    <a:pt x="160" y="384"/>
                  </a:lnTo>
                  <a:lnTo>
                    <a:pt x="64" y="480"/>
                  </a:lnTo>
                  <a:lnTo>
                    <a:pt x="64" y="384"/>
                  </a:lnTo>
                  <a:lnTo>
                    <a:pt x="0" y="384"/>
                  </a:lnTo>
                  <a:lnTo>
                    <a:pt x="0" y="96"/>
                  </a:lnTo>
                  <a:lnTo>
                    <a:pt x="64" y="96"/>
                  </a:lnTo>
                  <a:lnTo>
                    <a:pt x="64" y="0"/>
                  </a:lnTo>
                  <a:lnTo>
                    <a:pt x="512" y="0"/>
                  </a:lnTo>
                  <a:lnTo>
                    <a:pt x="512" y="320"/>
                  </a:lnTo>
                  <a:close/>
                  <a:moveTo>
                    <a:pt x="384" y="128"/>
                  </a:moveTo>
                  <a:lnTo>
                    <a:pt x="32" y="128"/>
                  </a:lnTo>
                  <a:lnTo>
                    <a:pt x="32" y="352"/>
                  </a:lnTo>
                  <a:lnTo>
                    <a:pt x="96" y="352"/>
                  </a:lnTo>
                  <a:lnTo>
                    <a:pt x="96" y="403"/>
                  </a:lnTo>
                  <a:cubicBezTo>
                    <a:pt x="105" y="395"/>
                    <a:pt x="113" y="386"/>
                    <a:pt x="122" y="378"/>
                  </a:cubicBezTo>
                  <a:cubicBezTo>
                    <a:pt x="130" y="369"/>
                    <a:pt x="138" y="361"/>
                    <a:pt x="147" y="352"/>
                  </a:cubicBezTo>
                  <a:lnTo>
                    <a:pt x="384" y="352"/>
                  </a:lnTo>
                  <a:lnTo>
                    <a:pt x="384" y="128"/>
                  </a:lnTo>
                  <a:close/>
                  <a:moveTo>
                    <a:pt x="480" y="32"/>
                  </a:moveTo>
                  <a:lnTo>
                    <a:pt x="96" y="32"/>
                  </a:lnTo>
                  <a:lnTo>
                    <a:pt x="96" y="96"/>
                  </a:lnTo>
                  <a:lnTo>
                    <a:pt x="416" y="96"/>
                  </a:lnTo>
                  <a:lnTo>
                    <a:pt x="416" y="288"/>
                  </a:lnTo>
                  <a:lnTo>
                    <a:pt x="480" y="288"/>
                  </a:lnTo>
                  <a:lnTo>
                    <a:pt x="480" y="32"/>
                  </a:lnTo>
                  <a:close/>
                </a:path>
              </a:pathLst>
            </a:custGeom>
            <a:solidFill>
              <a:schemeClr val="bg2"/>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174" name="Freeform 51">
              <a:extLst>
                <a:ext uri="{FF2B5EF4-FFF2-40B4-BE49-F238E27FC236}">
                  <a16:creationId xmlns:a16="http://schemas.microsoft.com/office/drawing/2014/main" id="{CD776BC2-8922-4D6C-9631-6636FCB7579E}"/>
                </a:ext>
              </a:extLst>
            </p:cNvPr>
            <p:cNvSpPr>
              <a:spLocks noEditPoints="1"/>
            </p:cNvSpPr>
            <p:nvPr/>
          </p:nvSpPr>
          <p:spPr bwMode="auto">
            <a:xfrm>
              <a:off x="11172249" y="4317851"/>
              <a:ext cx="252412" cy="177800"/>
            </a:xfrm>
            <a:custGeom>
              <a:avLst/>
              <a:gdLst>
                <a:gd name="T0" fmla="*/ 499 w 512"/>
                <a:gd name="T1" fmla="*/ 144 h 384"/>
                <a:gd name="T2" fmla="*/ 480 w 512"/>
                <a:gd name="T3" fmla="*/ 192 h 384"/>
                <a:gd name="T4" fmla="*/ 441 w 512"/>
                <a:gd name="T5" fmla="*/ 134 h 384"/>
                <a:gd name="T6" fmla="*/ 371 w 512"/>
                <a:gd name="T7" fmla="*/ 147 h 384"/>
                <a:gd name="T8" fmla="*/ 342 w 512"/>
                <a:gd name="T9" fmla="*/ 236 h 384"/>
                <a:gd name="T10" fmla="*/ 365 w 512"/>
                <a:gd name="T11" fmla="*/ 317 h 384"/>
                <a:gd name="T12" fmla="*/ 352 w 512"/>
                <a:gd name="T13" fmla="*/ 384 h 384"/>
                <a:gd name="T14" fmla="*/ 294 w 512"/>
                <a:gd name="T15" fmla="*/ 296 h 384"/>
                <a:gd name="T16" fmla="*/ 189 w 512"/>
                <a:gd name="T17" fmla="*/ 317 h 384"/>
                <a:gd name="T18" fmla="*/ 128 w 512"/>
                <a:gd name="T19" fmla="*/ 384 h 384"/>
                <a:gd name="T20" fmla="*/ 170 w 512"/>
                <a:gd name="T21" fmla="*/ 290 h 384"/>
                <a:gd name="T22" fmla="*/ 160 w 512"/>
                <a:gd name="T23" fmla="*/ 192 h 384"/>
                <a:gd name="T24" fmla="*/ 121 w 512"/>
                <a:gd name="T25" fmla="*/ 134 h 384"/>
                <a:gd name="T26" fmla="*/ 51 w 512"/>
                <a:gd name="T27" fmla="*/ 147 h 384"/>
                <a:gd name="T28" fmla="*/ 0 w 512"/>
                <a:gd name="T29" fmla="*/ 192 h 384"/>
                <a:gd name="T30" fmla="*/ 29 w 512"/>
                <a:gd name="T31" fmla="*/ 124 h 384"/>
                <a:gd name="T32" fmla="*/ 32 w 512"/>
                <a:gd name="T33" fmla="*/ 64 h 384"/>
                <a:gd name="T34" fmla="*/ 72 w 512"/>
                <a:gd name="T35" fmla="*/ 6 h 384"/>
                <a:gd name="T36" fmla="*/ 142 w 512"/>
                <a:gd name="T37" fmla="*/ 19 h 384"/>
                <a:gd name="T38" fmla="*/ 156 w 512"/>
                <a:gd name="T39" fmla="*/ 88 h 384"/>
                <a:gd name="T40" fmla="*/ 211 w 512"/>
                <a:gd name="T41" fmla="*/ 108 h 384"/>
                <a:gd name="T42" fmla="*/ 336 w 512"/>
                <a:gd name="T43" fmla="*/ 139 h 384"/>
                <a:gd name="T44" fmla="*/ 352 w 512"/>
                <a:gd name="T45" fmla="*/ 64 h 384"/>
                <a:gd name="T46" fmla="*/ 392 w 512"/>
                <a:gd name="T47" fmla="*/ 6 h 384"/>
                <a:gd name="T48" fmla="*/ 462 w 512"/>
                <a:gd name="T49" fmla="*/ 19 h 384"/>
                <a:gd name="T50" fmla="*/ 476 w 512"/>
                <a:gd name="T51" fmla="*/ 88 h 384"/>
                <a:gd name="T52" fmla="*/ 67 w 512"/>
                <a:gd name="T53" fmla="*/ 77 h 384"/>
                <a:gd name="T54" fmla="*/ 96 w 512"/>
                <a:gd name="T55" fmla="*/ 96 h 384"/>
                <a:gd name="T56" fmla="*/ 126 w 512"/>
                <a:gd name="T57" fmla="*/ 77 h 384"/>
                <a:gd name="T58" fmla="*/ 119 w 512"/>
                <a:gd name="T59" fmla="*/ 42 h 384"/>
                <a:gd name="T60" fmla="*/ 84 w 512"/>
                <a:gd name="T61" fmla="*/ 35 h 384"/>
                <a:gd name="T62" fmla="*/ 64 w 512"/>
                <a:gd name="T63" fmla="*/ 64 h 384"/>
                <a:gd name="T64" fmla="*/ 302 w 512"/>
                <a:gd name="T65" fmla="*/ 238 h 384"/>
                <a:gd name="T66" fmla="*/ 315 w 512"/>
                <a:gd name="T67" fmla="*/ 168 h 384"/>
                <a:gd name="T68" fmla="*/ 256 w 512"/>
                <a:gd name="T69" fmla="*/ 128 h 384"/>
                <a:gd name="T70" fmla="*/ 198 w 512"/>
                <a:gd name="T71" fmla="*/ 168 h 384"/>
                <a:gd name="T72" fmla="*/ 211 w 512"/>
                <a:gd name="T73" fmla="*/ 238 h 384"/>
                <a:gd name="T74" fmla="*/ 384 w 512"/>
                <a:gd name="T75" fmla="*/ 64 h 384"/>
                <a:gd name="T76" fmla="*/ 404 w 512"/>
                <a:gd name="T77" fmla="*/ 94 h 384"/>
                <a:gd name="T78" fmla="*/ 439 w 512"/>
                <a:gd name="T79" fmla="*/ 87 h 384"/>
                <a:gd name="T80" fmla="*/ 446 w 512"/>
                <a:gd name="T81" fmla="*/ 52 h 384"/>
                <a:gd name="T82" fmla="*/ 416 w 512"/>
                <a:gd name="T83" fmla="*/ 32 h 384"/>
                <a:gd name="T84" fmla="*/ 387 w 512"/>
                <a:gd name="T85" fmla="*/ 5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12" h="384">
                  <a:moveTo>
                    <a:pt x="463" y="108"/>
                  </a:moveTo>
                  <a:cubicBezTo>
                    <a:pt x="470" y="113"/>
                    <a:pt x="477" y="118"/>
                    <a:pt x="483" y="124"/>
                  </a:cubicBezTo>
                  <a:cubicBezTo>
                    <a:pt x="490" y="130"/>
                    <a:pt x="495" y="137"/>
                    <a:pt x="499" y="144"/>
                  </a:cubicBezTo>
                  <a:cubicBezTo>
                    <a:pt x="503" y="151"/>
                    <a:pt x="507" y="159"/>
                    <a:pt x="509" y="167"/>
                  </a:cubicBezTo>
                  <a:cubicBezTo>
                    <a:pt x="511" y="175"/>
                    <a:pt x="512" y="184"/>
                    <a:pt x="512" y="192"/>
                  </a:cubicBezTo>
                  <a:lnTo>
                    <a:pt x="480" y="192"/>
                  </a:lnTo>
                  <a:cubicBezTo>
                    <a:pt x="480" y="184"/>
                    <a:pt x="479" y="176"/>
                    <a:pt x="475" y="168"/>
                  </a:cubicBezTo>
                  <a:cubicBezTo>
                    <a:pt x="472" y="160"/>
                    <a:pt x="467" y="153"/>
                    <a:pt x="462" y="147"/>
                  </a:cubicBezTo>
                  <a:cubicBezTo>
                    <a:pt x="456" y="142"/>
                    <a:pt x="449" y="137"/>
                    <a:pt x="441" y="134"/>
                  </a:cubicBezTo>
                  <a:cubicBezTo>
                    <a:pt x="433" y="130"/>
                    <a:pt x="425" y="128"/>
                    <a:pt x="416" y="128"/>
                  </a:cubicBezTo>
                  <a:cubicBezTo>
                    <a:pt x="408" y="128"/>
                    <a:pt x="399" y="130"/>
                    <a:pt x="392" y="134"/>
                  </a:cubicBezTo>
                  <a:cubicBezTo>
                    <a:pt x="384" y="137"/>
                    <a:pt x="377" y="142"/>
                    <a:pt x="371" y="147"/>
                  </a:cubicBezTo>
                  <a:cubicBezTo>
                    <a:pt x="366" y="153"/>
                    <a:pt x="361" y="160"/>
                    <a:pt x="358" y="168"/>
                  </a:cubicBezTo>
                  <a:cubicBezTo>
                    <a:pt x="354" y="176"/>
                    <a:pt x="352" y="184"/>
                    <a:pt x="352" y="192"/>
                  </a:cubicBezTo>
                  <a:cubicBezTo>
                    <a:pt x="352" y="208"/>
                    <a:pt x="349" y="222"/>
                    <a:pt x="342" y="236"/>
                  </a:cubicBezTo>
                  <a:cubicBezTo>
                    <a:pt x="335" y="249"/>
                    <a:pt x="326" y="261"/>
                    <a:pt x="313" y="270"/>
                  </a:cubicBezTo>
                  <a:cubicBezTo>
                    <a:pt x="324" y="275"/>
                    <a:pt x="334" y="282"/>
                    <a:pt x="343" y="290"/>
                  </a:cubicBezTo>
                  <a:cubicBezTo>
                    <a:pt x="352" y="298"/>
                    <a:pt x="359" y="307"/>
                    <a:pt x="365" y="317"/>
                  </a:cubicBezTo>
                  <a:cubicBezTo>
                    <a:pt x="371" y="327"/>
                    <a:pt x="376" y="338"/>
                    <a:pt x="379" y="349"/>
                  </a:cubicBezTo>
                  <a:cubicBezTo>
                    <a:pt x="383" y="361"/>
                    <a:pt x="384" y="372"/>
                    <a:pt x="384" y="384"/>
                  </a:cubicBezTo>
                  <a:lnTo>
                    <a:pt x="352" y="384"/>
                  </a:lnTo>
                  <a:cubicBezTo>
                    <a:pt x="352" y="371"/>
                    <a:pt x="350" y="359"/>
                    <a:pt x="345" y="347"/>
                  </a:cubicBezTo>
                  <a:cubicBezTo>
                    <a:pt x="340" y="336"/>
                    <a:pt x="333" y="325"/>
                    <a:pt x="324" y="317"/>
                  </a:cubicBezTo>
                  <a:cubicBezTo>
                    <a:pt x="316" y="308"/>
                    <a:pt x="305" y="301"/>
                    <a:pt x="294" y="296"/>
                  </a:cubicBezTo>
                  <a:cubicBezTo>
                    <a:pt x="282" y="291"/>
                    <a:pt x="270" y="288"/>
                    <a:pt x="256" y="288"/>
                  </a:cubicBezTo>
                  <a:cubicBezTo>
                    <a:pt x="243" y="288"/>
                    <a:pt x="231" y="291"/>
                    <a:pt x="219" y="296"/>
                  </a:cubicBezTo>
                  <a:cubicBezTo>
                    <a:pt x="208" y="301"/>
                    <a:pt x="197" y="308"/>
                    <a:pt x="189" y="317"/>
                  </a:cubicBezTo>
                  <a:cubicBezTo>
                    <a:pt x="180" y="325"/>
                    <a:pt x="173" y="336"/>
                    <a:pt x="168" y="347"/>
                  </a:cubicBezTo>
                  <a:cubicBezTo>
                    <a:pt x="163" y="359"/>
                    <a:pt x="160" y="371"/>
                    <a:pt x="160" y="384"/>
                  </a:cubicBezTo>
                  <a:lnTo>
                    <a:pt x="128" y="384"/>
                  </a:lnTo>
                  <a:cubicBezTo>
                    <a:pt x="128" y="372"/>
                    <a:pt x="130" y="361"/>
                    <a:pt x="133" y="349"/>
                  </a:cubicBezTo>
                  <a:cubicBezTo>
                    <a:pt x="137" y="338"/>
                    <a:pt x="142" y="327"/>
                    <a:pt x="148" y="317"/>
                  </a:cubicBezTo>
                  <a:cubicBezTo>
                    <a:pt x="154" y="307"/>
                    <a:pt x="161" y="298"/>
                    <a:pt x="170" y="290"/>
                  </a:cubicBezTo>
                  <a:cubicBezTo>
                    <a:pt x="179" y="282"/>
                    <a:pt x="189" y="275"/>
                    <a:pt x="199" y="270"/>
                  </a:cubicBezTo>
                  <a:cubicBezTo>
                    <a:pt x="187" y="261"/>
                    <a:pt x="178" y="249"/>
                    <a:pt x="171" y="236"/>
                  </a:cubicBezTo>
                  <a:cubicBezTo>
                    <a:pt x="164" y="222"/>
                    <a:pt x="160" y="208"/>
                    <a:pt x="160" y="192"/>
                  </a:cubicBezTo>
                  <a:cubicBezTo>
                    <a:pt x="160" y="184"/>
                    <a:pt x="159" y="176"/>
                    <a:pt x="155" y="168"/>
                  </a:cubicBezTo>
                  <a:cubicBezTo>
                    <a:pt x="152" y="160"/>
                    <a:pt x="147" y="153"/>
                    <a:pt x="142" y="147"/>
                  </a:cubicBezTo>
                  <a:cubicBezTo>
                    <a:pt x="136" y="142"/>
                    <a:pt x="129" y="137"/>
                    <a:pt x="121" y="134"/>
                  </a:cubicBezTo>
                  <a:cubicBezTo>
                    <a:pt x="113" y="130"/>
                    <a:pt x="105" y="128"/>
                    <a:pt x="96" y="128"/>
                  </a:cubicBezTo>
                  <a:cubicBezTo>
                    <a:pt x="88" y="128"/>
                    <a:pt x="79" y="130"/>
                    <a:pt x="72" y="134"/>
                  </a:cubicBezTo>
                  <a:cubicBezTo>
                    <a:pt x="64" y="137"/>
                    <a:pt x="57" y="142"/>
                    <a:pt x="51" y="147"/>
                  </a:cubicBezTo>
                  <a:cubicBezTo>
                    <a:pt x="46" y="153"/>
                    <a:pt x="41" y="160"/>
                    <a:pt x="38" y="168"/>
                  </a:cubicBezTo>
                  <a:cubicBezTo>
                    <a:pt x="34" y="176"/>
                    <a:pt x="32" y="184"/>
                    <a:pt x="32" y="192"/>
                  </a:cubicBezTo>
                  <a:lnTo>
                    <a:pt x="0" y="192"/>
                  </a:lnTo>
                  <a:cubicBezTo>
                    <a:pt x="0" y="184"/>
                    <a:pt x="2" y="175"/>
                    <a:pt x="4" y="167"/>
                  </a:cubicBezTo>
                  <a:cubicBezTo>
                    <a:pt x="6" y="159"/>
                    <a:pt x="10" y="151"/>
                    <a:pt x="14" y="144"/>
                  </a:cubicBezTo>
                  <a:cubicBezTo>
                    <a:pt x="18" y="137"/>
                    <a:pt x="23" y="130"/>
                    <a:pt x="29" y="124"/>
                  </a:cubicBezTo>
                  <a:cubicBezTo>
                    <a:pt x="36" y="118"/>
                    <a:pt x="42" y="113"/>
                    <a:pt x="50" y="108"/>
                  </a:cubicBezTo>
                  <a:cubicBezTo>
                    <a:pt x="44" y="103"/>
                    <a:pt x="40" y="96"/>
                    <a:pt x="37" y="88"/>
                  </a:cubicBezTo>
                  <a:cubicBezTo>
                    <a:pt x="34" y="81"/>
                    <a:pt x="32" y="73"/>
                    <a:pt x="32" y="64"/>
                  </a:cubicBezTo>
                  <a:cubicBezTo>
                    <a:pt x="32" y="56"/>
                    <a:pt x="34" y="48"/>
                    <a:pt x="38" y="40"/>
                  </a:cubicBezTo>
                  <a:cubicBezTo>
                    <a:pt x="41" y="32"/>
                    <a:pt x="46" y="25"/>
                    <a:pt x="51" y="19"/>
                  </a:cubicBezTo>
                  <a:cubicBezTo>
                    <a:pt x="57" y="14"/>
                    <a:pt x="64" y="9"/>
                    <a:pt x="72" y="6"/>
                  </a:cubicBezTo>
                  <a:cubicBezTo>
                    <a:pt x="79" y="2"/>
                    <a:pt x="88" y="0"/>
                    <a:pt x="96" y="0"/>
                  </a:cubicBezTo>
                  <a:cubicBezTo>
                    <a:pt x="105" y="0"/>
                    <a:pt x="113" y="2"/>
                    <a:pt x="121" y="6"/>
                  </a:cubicBezTo>
                  <a:cubicBezTo>
                    <a:pt x="129" y="9"/>
                    <a:pt x="136" y="14"/>
                    <a:pt x="142" y="19"/>
                  </a:cubicBezTo>
                  <a:cubicBezTo>
                    <a:pt x="147" y="25"/>
                    <a:pt x="152" y="32"/>
                    <a:pt x="155" y="40"/>
                  </a:cubicBezTo>
                  <a:cubicBezTo>
                    <a:pt x="159" y="48"/>
                    <a:pt x="160" y="56"/>
                    <a:pt x="160" y="64"/>
                  </a:cubicBezTo>
                  <a:cubicBezTo>
                    <a:pt x="160" y="73"/>
                    <a:pt x="159" y="81"/>
                    <a:pt x="156" y="88"/>
                  </a:cubicBezTo>
                  <a:cubicBezTo>
                    <a:pt x="153" y="96"/>
                    <a:pt x="148" y="103"/>
                    <a:pt x="143" y="108"/>
                  </a:cubicBezTo>
                  <a:cubicBezTo>
                    <a:pt x="157" y="116"/>
                    <a:pt x="168" y="126"/>
                    <a:pt x="176" y="139"/>
                  </a:cubicBezTo>
                  <a:cubicBezTo>
                    <a:pt x="185" y="126"/>
                    <a:pt x="197" y="116"/>
                    <a:pt x="211" y="108"/>
                  </a:cubicBezTo>
                  <a:cubicBezTo>
                    <a:pt x="225" y="100"/>
                    <a:pt x="240" y="96"/>
                    <a:pt x="256" y="96"/>
                  </a:cubicBezTo>
                  <a:cubicBezTo>
                    <a:pt x="273" y="96"/>
                    <a:pt x="288" y="100"/>
                    <a:pt x="302" y="108"/>
                  </a:cubicBezTo>
                  <a:cubicBezTo>
                    <a:pt x="316" y="116"/>
                    <a:pt x="327" y="126"/>
                    <a:pt x="336" y="139"/>
                  </a:cubicBezTo>
                  <a:cubicBezTo>
                    <a:pt x="345" y="126"/>
                    <a:pt x="356" y="116"/>
                    <a:pt x="370" y="108"/>
                  </a:cubicBezTo>
                  <a:cubicBezTo>
                    <a:pt x="364" y="103"/>
                    <a:pt x="360" y="96"/>
                    <a:pt x="357" y="88"/>
                  </a:cubicBezTo>
                  <a:cubicBezTo>
                    <a:pt x="354" y="81"/>
                    <a:pt x="352" y="73"/>
                    <a:pt x="352" y="64"/>
                  </a:cubicBezTo>
                  <a:cubicBezTo>
                    <a:pt x="352" y="56"/>
                    <a:pt x="354" y="48"/>
                    <a:pt x="358" y="40"/>
                  </a:cubicBezTo>
                  <a:cubicBezTo>
                    <a:pt x="361" y="32"/>
                    <a:pt x="366" y="25"/>
                    <a:pt x="371" y="19"/>
                  </a:cubicBezTo>
                  <a:cubicBezTo>
                    <a:pt x="377" y="14"/>
                    <a:pt x="384" y="9"/>
                    <a:pt x="392" y="6"/>
                  </a:cubicBezTo>
                  <a:cubicBezTo>
                    <a:pt x="399" y="2"/>
                    <a:pt x="408" y="0"/>
                    <a:pt x="416" y="0"/>
                  </a:cubicBezTo>
                  <a:cubicBezTo>
                    <a:pt x="425" y="0"/>
                    <a:pt x="433" y="2"/>
                    <a:pt x="441" y="6"/>
                  </a:cubicBezTo>
                  <a:cubicBezTo>
                    <a:pt x="449" y="9"/>
                    <a:pt x="456" y="14"/>
                    <a:pt x="462" y="19"/>
                  </a:cubicBezTo>
                  <a:cubicBezTo>
                    <a:pt x="467" y="25"/>
                    <a:pt x="472" y="32"/>
                    <a:pt x="475" y="40"/>
                  </a:cubicBezTo>
                  <a:cubicBezTo>
                    <a:pt x="479" y="48"/>
                    <a:pt x="480" y="56"/>
                    <a:pt x="480" y="64"/>
                  </a:cubicBezTo>
                  <a:cubicBezTo>
                    <a:pt x="480" y="73"/>
                    <a:pt x="479" y="81"/>
                    <a:pt x="476" y="88"/>
                  </a:cubicBezTo>
                  <a:cubicBezTo>
                    <a:pt x="473" y="96"/>
                    <a:pt x="468" y="103"/>
                    <a:pt x="463" y="108"/>
                  </a:cubicBezTo>
                  <a:close/>
                  <a:moveTo>
                    <a:pt x="64" y="64"/>
                  </a:moveTo>
                  <a:cubicBezTo>
                    <a:pt x="64" y="69"/>
                    <a:pt x="65" y="73"/>
                    <a:pt x="67" y="77"/>
                  </a:cubicBezTo>
                  <a:cubicBezTo>
                    <a:pt x="69" y="81"/>
                    <a:pt x="71" y="84"/>
                    <a:pt x="74" y="87"/>
                  </a:cubicBezTo>
                  <a:cubicBezTo>
                    <a:pt x="77" y="90"/>
                    <a:pt x="80" y="92"/>
                    <a:pt x="84" y="94"/>
                  </a:cubicBezTo>
                  <a:cubicBezTo>
                    <a:pt x="88" y="96"/>
                    <a:pt x="92" y="96"/>
                    <a:pt x="96" y="96"/>
                  </a:cubicBezTo>
                  <a:cubicBezTo>
                    <a:pt x="101" y="96"/>
                    <a:pt x="105" y="96"/>
                    <a:pt x="109" y="94"/>
                  </a:cubicBezTo>
                  <a:cubicBezTo>
                    <a:pt x="113" y="92"/>
                    <a:pt x="116" y="90"/>
                    <a:pt x="119" y="87"/>
                  </a:cubicBezTo>
                  <a:cubicBezTo>
                    <a:pt x="122" y="84"/>
                    <a:pt x="124" y="81"/>
                    <a:pt x="126" y="77"/>
                  </a:cubicBezTo>
                  <a:cubicBezTo>
                    <a:pt x="128" y="73"/>
                    <a:pt x="128" y="69"/>
                    <a:pt x="128" y="64"/>
                  </a:cubicBezTo>
                  <a:cubicBezTo>
                    <a:pt x="128" y="60"/>
                    <a:pt x="128" y="56"/>
                    <a:pt x="126" y="52"/>
                  </a:cubicBezTo>
                  <a:cubicBezTo>
                    <a:pt x="124" y="48"/>
                    <a:pt x="122" y="45"/>
                    <a:pt x="119" y="42"/>
                  </a:cubicBezTo>
                  <a:cubicBezTo>
                    <a:pt x="116" y="39"/>
                    <a:pt x="113" y="37"/>
                    <a:pt x="109" y="35"/>
                  </a:cubicBezTo>
                  <a:cubicBezTo>
                    <a:pt x="105" y="33"/>
                    <a:pt x="101" y="32"/>
                    <a:pt x="96" y="32"/>
                  </a:cubicBezTo>
                  <a:cubicBezTo>
                    <a:pt x="92" y="32"/>
                    <a:pt x="88" y="33"/>
                    <a:pt x="84" y="35"/>
                  </a:cubicBezTo>
                  <a:cubicBezTo>
                    <a:pt x="80" y="37"/>
                    <a:pt x="77" y="39"/>
                    <a:pt x="74" y="42"/>
                  </a:cubicBezTo>
                  <a:cubicBezTo>
                    <a:pt x="71" y="45"/>
                    <a:pt x="69" y="48"/>
                    <a:pt x="67" y="52"/>
                  </a:cubicBezTo>
                  <a:cubicBezTo>
                    <a:pt x="65" y="56"/>
                    <a:pt x="64" y="60"/>
                    <a:pt x="64" y="64"/>
                  </a:cubicBezTo>
                  <a:close/>
                  <a:moveTo>
                    <a:pt x="256" y="256"/>
                  </a:moveTo>
                  <a:cubicBezTo>
                    <a:pt x="265" y="256"/>
                    <a:pt x="273" y="255"/>
                    <a:pt x="281" y="251"/>
                  </a:cubicBezTo>
                  <a:cubicBezTo>
                    <a:pt x="289" y="248"/>
                    <a:pt x="296" y="243"/>
                    <a:pt x="302" y="238"/>
                  </a:cubicBezTo>
                  <a:cubicBezTo>
                    <a:pt x="307" y="232"/>
                    <a:pt x="312" y="225"/>
                    <a:pt x="315" y="217"/>
                  </a:cubicBezTo>
                  <a:cubicBezTo>
                    <a:pt x="319" y="210"/>
                    <a:pt x="320" y="201"/>
                    <a:pt x="320" y="192"/>
                  </a:cubicBezTo>
                  <a:cubicBezTo>
                    <a:pt x="320" y="184"/>
                    <a:pt x="319" y="176"/>
                    <a:pt x="315" y="168"/>
                  </a:cubicBezTo>
                  <a:cubicBezTo>
                    <a:pt x="312" y="160"/>
                    <a:pt x="307" y="153"/>
                    <a:pt x="302" y="147"/>
                  </a:cubicBezTo>
                  <a:cubicBezTo>
                    <a:pt x="296" y="142"/>
                    <a:pt x="289" y="137"/>
                    <a:pt x="281" y="134"/>
                  </a:cubicBezTo>
                  <a:cubicBezTo>
                    <a:pt x="273" y="130"/>
                    <a:pt x="265" y="128"/>
                    <a:pt x="256" y="128"/>
                  </a:cubicBezTo>
                  <a:cubicBezTo>
                    <a:pt x="248" y="128"/>
                    <a:pt x="239" y="130"/>
                    <a:pt x="232" y="134"/>
                  </a:cubicBezTo>
                  <a:cubicBezTo>
                    <a:pt x="224" y="137"/>
                    <a:pt x="217" y="142"/>
                    <a:pt x="211" y="147"/>
                  </a:cubicBezTo>
                  <a:cubicBezTo>
                    <a:pt x="206" y="153"/>
                    <a:pt x="201" y="160"/>
                    <a:pt x="198" y="168"/>
                  </a:cubicBezTo>
                  <a:cubicBezTo>
                    <a:pt x="194" y="176"/>
                    <a:pt x="192" y="184"/>
                    <a:pt x="192" y="192"/>
                  </a:cubicBezTo>
                  <a:cubicBezTo>
                    <a:pt x="192" y="201"/>
                    <a:pt x="194" y="210"/>
                    <a:pt x="198" y="217"/>
                  </a:cubicBezTo>
                  <a:cubicBezTo>
                    <a:pt x="201" y="225"/>
                    <a:pt x="206" y="232"/>
                    <a:pt x="211" y="238"/>
                  </a:cubicBezTo>
                  <a:cubicBezTo>
                    <a:pt x="217" y="243"/>
                    <a:pt x="224" y="248"/>
                    <a:pt x="232" y="251"/>
                  </a:cubicBezTo>
                  <a:cubicBezTo>
                    <a:pt x="239" y="255"/>
                    <a:pt x="248" y="256"/>
                    <a:pt x="256" y="256"/>
                  </a:cubicBezTo>
                  <a:close/>
                  <a:moveTo>
                    <a:pt x="384" y="64"/>
                  </a:moveTo>
                  <a:cubicBezTo>
                    <a:pt x="384" y="69"/>
                    <a:pt x="385" y="73"/>
                    <a:pt x="387" y="77"/>
                  </a:cubicBezTo>
                  <a:cubicBezTo>
                    <a:pt x="389" y="81"/>
                    <a:pt x="391" y="84"/>
                    <a:pt x="394" y="87"/>
                  </a:cubicBezTo>
                  <a:cubicBezTo>
                    <a:pt x="397" y="90"/>
                    <a:pt x="400" y="92"/>
                    <a:pt x="404" y="94"/>
                  </a:cubicBezTo>
                  <a:cubicBezTo>
                    <a:pt x="408" y="96"/>
                    <a:pt x="412" y="96"/>
                    <a:pt x="416" y="96"/>
                  </a:cubicBezTo>
                  <a:cubicBezTo>
                    <a:pt x="421" y="96"/>
                    <a:pt x="425" y="96"/>
                    <a:pt x="429" y="94"/>
                  </a:cubicBezTo>
                  <a:cubicBezTo>
                    <a:pt x="433" y="92"/>
                    <a:pt x="436" y="90"/>
                    <a:pt x="439" y="87"/>
                  </a:cubicBezTo>
                  <a:cubicBezTo>
                    <a:pt x="442" y="84"/>
                    <a:pt x="444" y="81"/>
                    <a:pt x="446" y="77"/>
                  </a:cubicBezTo>
                  <a:cubicBezTo>
                    <a:pt x="448" y="73"/>
                    <a:pt x="448" y="69"/>
                    <a:pt x="448" y="64"/>
                  </a:cubicBezTo>
                  <a:cubicBezTo>
                    <a:pt x="448" y="60"/>
                    <a:pt x="448" y="56"/>
                    <a:pt x="446" y="52"/>
                  </a:cubicBezTo>
                  <a:cubicBezTo>
                    <a:pt x="444" y="48"/>
                    <a:pt x="442" y="45"/>
                    <a:pt x="439" y="42"/>
                  </a:cubicBezTo>
                  <a:cubicBezTo>
                    <a:pt x="436" y="39"/>
                    <a:pt x="433" y="37"/>
                    <a:pt x="429" y="35"/>
                  </a:cubicBezTo>
                  <a:cubicBezTo>
                    <a:pt x="425" y="33"/>
                    <a:pt x="421" y="32"/>
                    <a:pt x="416" y="32"/>
                  </a:cubicBezTo>
                  <a:cubicBezTo>
                    <a:pt x="412" y="32"/>
                    <a:pt x="408" y="33"/>
                    <a:pt x="404" y="35"/>
                  </a:cubicBezTo>
                  <a:cubicBezTo>
                    <a:pt x="400" y="37"/>
                    <a:pt x="397" y="39"/>
                    <a:pt x="394" y="42"/>
                  </a:cubicBezTo>
                  <a:cubicBezTo>
                    <a:pt x="391" y="45"/>
                    <a:pt x="389" y="48"/>
                    <a:pt x="387" y="52"/>
                  </a:cubicBezTo>
                  <a:cubicBezTo>
                    <a:pt x="385" y="56"/>
                    <a:pt x="384" y="60"/>
                    <a:pt x="384" y="64"/>
                  </a:cubicBezTo>
                  <a:close/>
                </a:path>
              </a:pathLst>
            </a:custGeom>
            <a:solidFill>
              <a:schemeClr val="bg2"/>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175" name="Freeform 55">
              <a:extLst>
                <a:ext uri="{FF2B5EF4-FFF2-40B4-BE49-F238E27FC236}">
                  <a16:creationId xmlns:a16="http://schemas.microsoft.com/office/drawing/2014/main" id="{697204EA-AB60-4166-B6CC-137279276AAF}"/>
                </a:ext>
              </a:extLst>
            </p:cNvPr>
            <p:cNvSpPr>
              <a:spLocks noEditPoints="1"/>
            </p:cNvSpPr>
            <p:nvPr/>
          </p:nvSpPr>
          <p:spPr bwMode="auto">
            <a:xfrm>
              <a:off x="9383713" y="4897438"/>
              <a:ext cx="252413" cy="136525"/>
            </a:xfrm>
            <a:custGeom>
              <a:avLst/>
              <a:gdLst>
                <a:gd name="T0" fmla="*/ 185 w 512"/>
                <a:gd name="T1" fmla="*/ 174 h 288"/>
                <a:gd name="T2" fmla="*/ 215 w 512"/>
                <a:gd name="T3" fmla="*/ 194 h 288"/>
                <a:gd name="T4" fmla="*/ 237 w 512"/>
                <a:gd name="T5" fmla="*/ 221 h 288"/>
                <a:gd name="T6" fmla="*/ 251 w 512"/>
                <a:gd name="T7" fmla="*/ 253 h 288"/>
                <a:gd name="T8" fmla="*/ 256 w 512"/>
                <a:gd name="T9" fmla="*/ 288 h 288"/>
                <a:gd name="T10" fmla="*/ 224 w 512"/>
                <a:gd name="T11" fmla="*/ 288 h 288"/>
                <a:gd name="T12" fmla="*/ 217 w 512"/>
                <a:gd name="T13" fmla="*/ 251 h 288"/>
                <a:gd name="T14" fmla="*/ 196 w 512"/>
                <a:gd name="T15" fmla="*/ 221 h 288"/>
                <a:gd name="T16" fmla="*/ 166 w 512"/>
                <a:gd name="T17" fmla="*/ 200 h 288"/>
                <a:gd name="T18" fmla="*/ 128 w 512"/>
                <a:gd name="T19" fmla="*/ 192 h 288"/>
                <a:gd name="T20" fmla="*/ 91 w 512"/>
                <a:gd name="T21" fmla="*/ 200 h 288"/>
                <a:gd name="T22" fmla="*/ 61 w 512"/>
                <a:gd name="T23" fmla="*/ 221 h 288"/>
                <a:gd name="T24" fmla="*/ 40 w 512"/>
                <a:gd name="T25" fmla="*/ 251 h 288"/>
                <a:gd name="T26" fmla="*/ 32 w 512"/>
                <a:gd name="T27" fmla="*/ 288 h 288"/>
                <a:gd name="T28" fmla="*/ 0 w 512"/>
                <a:gd name="T29" fmla="*/ 288 h 288"/>
                <a:gd name="T30" fmla="*/ 5 w 512"/>
                <a:gd name="T31" fmla="*/ 253 h 288"/>
                <a:gd name="T32" fmla="*/ 20 w 512"/>
                <a:gd name="T33" fmla="*/ 221 h 288"/>
                <a:gd name="T34" fmla="*/ 42 w 512"/>
                <a:gd name="T35" fmla="*/ 194 h 288"/>
                <a:gd name="T36" fmla="*/ 71 w 512"/>
                <a:gd name="T37" fmla="*/ 174 h 288"/>
                <a:gd name="T38" fmla="*/ 43 w 512"/>
                <a:gd name="T39" fmla="*/ 140 h 288"/>
                <a:gd name="T40" fmla="*/ 32 w 512"/>
                <a:gd name="T41" fmla="*/ 96 h 288"/>
                <a:gd name="T42" fmla="*/ 40 w 512"/>
                <a:gd name="T43" fmla="*/ 59 h 288"/>
                <a:gd name="T44" fmla="*/ 61 w 512"/>
                <a:gd name="T45" fmla="*/ 29 h 288"/>
                <a:gd name="T46" fmla="*/ 91 w 512"/>
                <a:gd name="T47" fmla="*/ 8 h 288"/>
                <a:gd name="T48" fmla="*/ 128 w 512"/>
                <a:gd name="T49" fmla="*/ 0 h 288"/>
                <a:gd name="T50" fmla="*/ 166 w 512"/>
                <a:gd name="T51" fmla="*/ 8 h 288"/>
                <a:gd name="T52" fmla="*/ 196 w 512"/>
                <a:gd name="T53" fmla="*/ 29 h 288"/>
                <a:gd name="T54" fmla="*/ 217 w 512"/>
                <a:gd name="T55" fmla="*/ 59 h 288"/>
                <a:gd name="T56" fmla="*/ 224 w 512"/>
                <a:gd name="T57" fmla="*/ 96 h 288"/>
                <a:gd name="T58" fmla="*/ 214 w 512"/>
                <a:gd name="T59" fmla="*/ 140 h 288"/>
                <a:gd name="T60" fmla="*/ 185 w 512"/>
                <a:gd name="T61" fmla="*/ 174 h 288"/>
                <a:gd name="T62" fmla="*/ 64 w 512"/>
                <a:gd name="T63" fmla="*/ 96 h 288"/>
                <a:gd name="T64" fmla="*/ 70 w 512"/>
                <a:gd name="T65" fmla="*/ 121 h 288"/>
                <a:gd name="T66" fmla="*/ 83 w 512"/>
                <a:gd name="T67" fmla="*/ 142 h 288"/>
                <a:gd name="T68" fmla="*/ 104 w 512"/>
                <a:gd name="T69" fmla="*/ 155 h 288"/>
                <a:gd name="T70" fmla="*/ 128 w 512"/>
                <a:gd name="T71" fmla="*/ 160 h 288"/>
                <a:gd name="T72" fmla="*/ 153 w 512"/>
                <a:gd name="T73" fmla="*/ 155 h 288"/>
                <a:gd name="T74" fmla="*/ 174 w 512"/>
                <a:gd name="T75" fmla="*/ 142 h 288"/>
                <a:gd name="T76" fmla="*/ 187 w 512"/>
                <a:gd name="T77" fmla="*/ 121 h 288"/>
                <a:gd name="T78" fmla="*/ 192 w 512"/>
                <a:gd name="T79" fmla="*/ 96 h 288"/>
                <a:gd name="T80" fmla="*/ 187 w 512"/>
                <a:gd name="T81" fmla="*/ 72 h 288"/>
                <a:gd name="T82" fmla="*/ 174 w 512"/>
                <a:gd name="T83" fmla="*/ 51 h 288"/>
                <a:gd name="T84" fmla="*/ 153 w 512"/>
                <a:gd name="T85" fmla="*/ 38 h 288"/>
                <a:gd name="T86" fmla="*/ 128 w 512"/>
                <a:gd name="T87" fmla="*/ 32 h 288"/>
                <a:gd name="T88" fmla="*/ 104 w 512"/>
                <a:gd name="T89" fmla="*/ 38 h 288"/>
                <a:gd name="T90" fmla="*/ 83 w 512"/>
                <a:gd name="T91" fmla="*/ 51 h 288"/>
                <a:gd name="T92" fmla="*/ 70 w 512"/>
                <a:gd name="T93" fmla="*/ 72 h 288"/>
                <a:gd name="T94" fmla="*/ 64 w 512"/>
                <a:gd name="T95" fmla="*/ 96 h 288"/>
                <a:gd name="T96" fmla="*/ 512 w 512"/>
                <a:gd name="T97" fmla="*/ 0 h 288"/>
                <a:gd name="T98" fmla="*/ 512 w 512"/>
                <a:gd name="T99" fmla="*/ 32 h 288"/>
                <a:gd name="T100" fmla="*/ 288 w 512"/>
                <a:gd name="T101" fmla="*/ 32 h 288"/>
                <a:gd name="T102" fmla="*/ 288 w 512"/>
                <a:gd name="T103" fmla="*/ 0 h 288"/>
                <a:gd name="T104" fmla="*/ 512 w 512"/>
                <a:gd name="T105" fmla="*/ 0 h 288"/>
                <a:gd name="T106" fmla="*/ 288 w 512"/>
                <a:gd name="T107" fmla="*/ 128 h 288"/>
                <a:gd name="T108" fmla="*/ 512 w 512"/>
                <a:gd name="T109" fmla="*/ 128 h 288"/>
                <a:gd name="T110" fmla="*/ 512 w 512"/>
                <a:gd name="T111" fmla="*/ 160 h 288"/>
                <a:gd name="T112" fmla="*/ 288 w 512"/>
                <a:gd name="T113" fmla="*/ 160 h 288"/>
                <a:gd name="T114" fmla="*/ 288 w 512"/>
                <a:gd name="T115" fmla="*/ 128 h 288"/>
                <a:gd name="T116" fmla="*/ 288 w 512"/>
                <a:gd name="T117" fmla="*/ 256 h 288"/>
                <a:gd name="T118" fmla="*/ 512 w 512"/>
                <a:gd name="T119" fmla="*/ 256 h 288"/>
                <a:gd name="T120" fmla="*/ 512 w 512"/>
                <a:gd name="T121" fmla="*/ 288 h 288"/>
                <a:gd name="T122" fmla="*/ 288 w 512"/>
                <a:gd name="T123" fmla="*/ 288 h 288"/>
                <a:gd name="T124" fmla="*/ 288 w 512"/>
                <a:gd name="T125" fmla="*/ 25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2" h="288">
                  <a:moveTo>
                    <a:pt x="185" y="174"/>
                  </a:moveTo>
                  <a:cubicBezTo>
                    <a:pt x="196" y="179"/>
                    <a:pt x="206" y="186"/>
                    <a:pt x="215" y="194"/>
                  </a:cubicBezTo>
                  <a:cubicBezTo>
                    <a:pt x="224" y="202"/>
                    <a:pt x="231" y="211"/>
                    <a:pt x="237" y="221"/>
                  </a:cubicBezTo>
                  <a:cubicBezTo>
                    <a:pt x="243" y="231"/>
                    <a:pt x="248" y="242"/>
                    <a:pt x="251" y="253"/>
                  </a:cubicBezTo>
                  <a:cubicBezTo>
                    <a:pt x="255" y="265"/>
                    <a:pt x="256" y="276"/>
                    <a:pt x="256" y="288"/>
                  </a:cubicBezTo>
                  <a:lnTo>
                    <a:pt x="224" y="288"/>
                  </a:lnTo>
                  <a:cubicBezTo>
                    <a:pt x="224" y="275"/>
                    <a:pt x="222" y="263"/>
                    <a:pt x="217" y="251"/>
                  </a:cubicBezTo>
                  <a:cubicBezTo>
                    <a:pt x="212" y="240"/>
                    <a:pt x="205" y="229"/>
                    <a:pt x="196" y="221"/>
                  </a:cubicBezTo>
                  <a:cubicBezTo>
                    <a:pt x="188" y="212"/>
                    <a:pt x="177" y="205"/>
                    <a:pt x="166" y="200"/>
                  </a:cubicBezTo>
                  <a:cubicBezTo>
                    <a:pt x="154" y="195"/>
                    <a:pt x="142" y="192"/>
                    <a:pt x="128" y="192"/>
                  </a:cubicBezTo>
                  <a:cubicBezTo>
                    <a:pt x="115" y="192"/>
                    <a:pt x="103" y="195"/>
                    <a:pt x="91" y="200"/>
                  </a:cubicBezTo>
                  <a:cubicBezTo>
                    <a:pt x="80" y="205"/>
                    <a:pt x="69" y="212"/>
                    <a:pt x="61" y="221"/>
                  </a:cubicBezTo>
                  <a:cubicBezTo>
                    <a:pt x="52" y="229"/>
                    <a:pt x="45" y="240"/>
                    <a:pt x="40" y="251"/>
                  </a:cubicBezTo>
                  <a:cubicBezTo>
                    <a:pt x="35" y="263"/>
                    <a:pt x="32" y="275"/>
                    <a:pt x="32" y="288"/>
                  </a:cubicBezTo>
                  <a:lnTo>
                    <a:pt x="0" y="288"/>
                  </a:lnTo>
                  <a:cubicBezTo>
                    <a:pt x="0" y="276"/>
                    <a:pt x="2" y="265"/>
                    <a:pt x="5" y="253"/>
                  </a:cubicBezTo>
                  <a:cubicBezTo>
                    <a:pt x="9" y="242"/>
                    <a:pt x="14" y="231"/>
                    <a:pt x="20" y="221"/>
                  </a:cubicBezTo>
                  <a:cubicBezTo>
                    <a:pt x="26" y="211"/>
                    <a:pt x="33" y="202"/>
                    <a:pt x="42" y="194"/>
                  </a:cubicBezTo>
                  <a:cubicBezTo>
                    <a:pt x="51" y="186"/>
                    <a:pt x="61" y="179"/>
                    <a:pt x="71" y="174"/>
                  </a:cubicBezTo>
                  <a:cubicBezTo>
                    <a:pt x="59" y="165"/>
                    <a:pt x="50" y="153"/>
                    <a:pt x="43" y="140"/>
                  </a:cubicBezTo>
                  <a:cubicBezTo>
                    <a:pt x="36" y="126"/>
                    <a:pt x="32" y="112"/>
                    <a:pt x="32" y="96"/>
                  </a:cubicBezTo>
                  <a:cubicBezTo>
                    <a:pt x="32" y="83"/>
                    <a:pt x="35" y="71"/>
                    <a:pt x="40" y="59"/>
                  </a:cubicBezTo>
                  <a:cubicBezTo>
                    <a:pt x="45" y="48"/>
                    <a:pt x="52" y="37"/>
                    <a:pt x="61" y="29"/>
                  </a:cubicBezTo>
                  <a:cubicBezTo>
                    <a:pt x="69" y="20"/>
                    <a:pt x="80" y="13"/>
                    <a:pt x="91" y="8"/>
                  </a:cubicBezTo>
                  <a:cubicBezTo>
                    <a:pt x="103" y="3"/>
                    <a:pt x="115" y="0"/>
                    <a:pt x="128" y="0"/>
                  </a:cubicBezTo>
                  <a:cubicBezTo>
                    <a:pt x="142" y="0"/>
                    <a:pt x="154" y="3"/>
                    <a:pt x="166" y="8"/>
                  </a:cubicBezTo>
                  <a:cubicBezTo>
                    <a:pt x="177" y="13"/>
                    <a:pt x="188" y="20"/>
                    <a:pt x="196" y="29"/>
                  </a:cubicBezTo>
                  <a:cubicBezTo>
                    <a:pt x="205" y="37"/>
                    <a:pt x="212" y="48"/>
                    <a:pt x="217" y="59"/>
                  </a:cubicBezTo>
                  <a:cubicBezTo>
                    <a:pt x="222" y="71"/>
                    <a:pt x="224" y="83"/>
                    <a:pt x="224" y="96"/>
                  </a:cubicBezTo>
                  <a:cubicBezTo>
                    <a:pt x="224" y="112"/>
                    <a:pt x="221" y="126"/>
                    <a:pt x="214" y="140"/>
                  </a:cubicBezTo>
                  <a:cubicBezTo>
                    <a:pt x="207" y="153"/>
                    <a:pt x="198" y="165"/>
                    <a:pt x="185" y="174"/>
                  </a:cubicBezTo>
                  <a:close/>
                  <a:moveTo>
                    <a:pt x="64" y="96"/>
                  </a:moveTo>
                  <a:cubicBezTo>
                    <a:pt x="64" y="105"/>
                    <a:pt x="66" y="114"/>
                    <a:pt x="70" y="121"/>
                  </a:cubicBezTo>
                  <a:cubicBezTo>
                    <a:pt x="73" y="129"/>
                    <a:pt x="78" y="136"/>
                    <a:pt x="83" y="142"/>
                  </a:cubicBezTo>
                  <a:cubicBezTo>
                    <a:pt x="89" y="147"/>
                    <a:pt x="96" y="152"/>
                    <a:pt x="104" y="155"/>
                  </a:cubicBezTo>
                  <a:cubicBezTo>
                    <a:pt x="111" y="159"/>
                    <a:pt x="120" y="160"/>
                    <a:pt x="128" y="160"/>
                  </a:cubicBezTo>
                  <a:cubicBezTo>
                    <a:pt x="137" y="160"/>
                    <a:pt x="145" y="159"/>
                    <a:pt x="153" y="155"/>
                  </a:cubicBezTo>
                  <a:cubicBezTo>
                    <a:pt x="161" y="152"/>
                    <a:pt x="168" y="147"/>
                    <a:pt x="174" y="142"/>
                  </a:cubicBezTo>
                  <a:cubicBezTo>
                    <a:pt x="179" y="136"/>
                    <a:pt x="184" y="129"/>
                    <a:pt x="187" y="121"/>
                  </a:cubicBezTo>
                  <a:cubicBezTo>
                    <a:pt x="191" y="114"/>
                    <a:pt x="192" y="105"/>
                    <a:pt x="192" y="96"/>
                  </a:cubicBezTo>
                  <a:cubicBezTo>
                    <a:pt x="192" y="88"/>
                    <a:pt x="191" y="80"/>
                    <a:pt x="187" y="72"/>
                  </a:cubicBezTo>
                  <a:cubicBezTo>
                    <a:pt x="184" y="64"/>
                    <a:pt x="179" y="57"/>
                    <a:pt x="174" y="51"/>
                  </a:cubicBezTo>
                  <a:cubicBezTo>
                    <a:pt x="168" y="46"/>
                    <a:pt x="161" y="41"/>
                    <a:pt x="153" y="38"/>
                  </a:cubicBezTo>
                  <a:cubicBezTo>
                    <a:pt x="145" y="34"/>
                    <a:pt x="137" y="32"/>
                    <a:pt x="128" y="32"/>
                  </a:cubicBezTo>
                  <a:cubicBezTo>
                    <a:pt x="120" y="32"/>
                    <a:pt x="111" y="34"/>
                    <a:pt x="104" y="38"/>
                  </a:cubicBezTo>
                  <a:cubicBezTo>
                    <a:pt x="96" y="41"/>
                    <a:pt x="89" y="46"/>
                    <a:pt x="83" y="51"/>
                  </a:cubicBezTo>
                  <a:cubicBezTo>
                    <a:pt x="78" y="57"/>
                    <a:pt x="73" y="64"/>
                    <a:pt x="70" y="72"/>
                  </a:cubicBezTo>
                  <a:cubicBezTo>
                    <a:pt x="66" y="80"/>
                    <a:pt x="64" y="88"/>
                    <a:pt x="64" y="96"/>
                  </a:cubicBezTo>
                  <a:close/>
                  <a:moveTo>
                    <a:pt x="512" y="0"/>
                  </a:moveTo>
                  <a:lnTo>
                    <a:pt x="512" y="32"/>
                  </a:lnTo>
                  <a:lnTo>
                    <a:pt x="288" y="32"/>
                  </a:lnTo>
                  <a:lnTo>
                    <a:pt x="288" y="0"/>
                  </a:lnTo>
                  <a:lnTo>
                    <a:pt x="512" y="0"/>
                  </a:lnTo>
                  <a:close/>
                  <a:moveTo>
                    <a:pt x="288" y="128"/>
                  </a:moveTo>
                  <a:lnTo>
                    <a:pt x="512" y="128"/>
                  </a:lnTo>
                  <a:lnTo>
                    <a:pt x="512" y="160"/>
                  </a:lnTo>
                  <a:lnTo>
                    <a:pt x="288" y="160"/>
                  </a:lnTo>
                  <a:lnTo>
                    <a:pt x="288" y="128"/>
                  </a:lnTo>
                  <a:close/>
                  <a:moveTo>
                    <a:pt x="288" y="256"/>
                  </a:moveTo>
                  <a:lnTo>
                    <a:pt x="512" y="256"/>
                  </a:lnTo>
                  <a:lnTo>
                    <a:pt x="512" y="288"/>
                  </a:lnTo>
                  <a:lnTo>
                    <a:pt x="288" y="288"/>
                  </a:lnTo>
                  <a:lnTo>
                    <a:pt x="288" y="256"/>
                  </a:lnTo>
                  <a:close/>
                </a:path>
              </a:pathLst>
            </a:custGeom>
            <a:solidFill>
              <a:schemeClr val="bg2"/>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176" name="Freeform 59">
              <a:extLst>
                <a:ext uri="{FF2B5EF4-FFF2-40B4-BE49-F238E27FC236}">
                  <a16:creationId xmlns:a16="http://schemas.microsoft.com/office/drawing/2014/main" id="{6D7030DA-F8F1-4E2A-A209-61D51FB75E4B}"/>
                </a:ext>
              </a:extLst>
            </p:cNvPr>
            <p:cNvSpPr>
              <a:spLocks noEditPoints="1"/>
            </p:cNvSpPr>
            <p:nvPr/>
          </p:nvSpPr>
          <p:spPr bwMode="auto">
            <a:xfrm>
              <a:off x="8093075" y="4203700"/>
              <a:ext cx="249238" cy="236537"/>
            </a:xfrm>
            <a:custGeom>
              <a:avLst/>
              <a:gdLst>
                <a:gd name="T0" fmla="*/ 448 w 448"/>
                <a:gd name="T1" fmla="*/ 0 h 448"/>
                <a:gd name="T2" fmla="*/ 448 w 448"/>
                <a:gd name="T3" fmla="*/ 448 h 448"/>
                <a:gd name="T4" fmla="*/ 352 w 448"/>
                <a:gd name="T5" fmla="*/ 448 h 448"/>
                <a:gd name="T6" fmla="*/ 343 w 448"/>
                <a:gd name="T7" fmla="*/ 398 h 448"/>
                <a:gd name="T8" fmla="*/ 316 w 448"/>
                <a:gd name="T9" fmla="*/ 357 h 448"/>
                <a:gd name="T10" fmla="*/ 275 w 448"/>
                <a:gd name="T11" fmla="*/ 330 h 448"/>
                <a:gd name="T12" fmla="*/ 224 w 448"/>
                <a:gd name="T13" fmla="*/ 320 h 448"/>
                <a:gd name="T14" fmla="*/ 174 w 448"/>
                <a:gd name="T15" fmla="*/ 330 h 448"/>
                <a:gd name="T16" fmla="*/ 134 w 448"/>
                <a:gd name="T17" fmla="*/ 358 h 448"/>
                <a:gd name="T18" fmla="*/ 106 w 448"/>
                <a:gd name="T19" fmla="*/ 398 h 448"/>
                <a:gd name="T20" fmla="*/ 96 w 448"/>
                <a:gd name="T21" fmla="*/ 448 h 448"/>
                <a:gd name="T22" fmla="*/ 0 w 448"/>
                <a:gd name="T23" fmla="*/ 448 h 448"/>
                <a:gd name="T24" fmla="*/ 0 w 448"/>
                <a:gd name="T25" fmla="*/ 0 h 448"/>
                <a:gd name="T26" fmla="*/ 448 w 448"/>
                <a:gd name="T27" fmla="*/ 0 h 448"/>
                <a:gd name="T28" fmla="*/ 416 w 448"/>
                <a:gd name="T29" fmla="*/ 32 h 448"/>
                <a:gd name="T30" fmla="*/ 32 w 448"/>
                <a:gd name="T31" fmla="*/ 32 h 448"/>
                <a:gd name="T32" fmla="*/ 32 w 448"/>
                <a:gd name="T33" fmla="*/ 416 h 448"/>
                <a:gd name="T34" fmla="*/ 67 w 448"/>
                <a:gd name="T35" fmla="*/ 416 h 448"/>
                <a:gd name="T36" fmla="*/ 79 w 448"/>
                <a:gd name="T37" fmla="*/ 380 h 448"/>
                <a:gd name="T38" fmla="*/ 99 w 448"/>
                <a:gd name="T39" fmla="*/ 348 h 448"/>
                <a:gd name="T40" fmla="*/ 126 w 448"/>
                <a:gd name="T41" fmla="*/ 322 h 448"/>
                <a:gd name="T42" fmla="*/ 159 w 448"/>
                <a:gd name="T43" fmla="*/ 302 h 448"/>
                <a:gd name="T44" fmla="*/ 133 w 448"/>
                <a:gd name="T45" fmla="*/ 282 h 448"/>
                <a:gd name="T46" fmla="*/ 113 w 448"/>
                <a:gd name="T47" fmla="*/ 256 h 448"/>
                <a:gd name="T48" fmla="*/ 101 w 448"/>
                <a:gd name="T49" fmla="*/ 225 h 448"/>
                <a:gd name="T50" fmla="*/ 96 w 448"/>
                <a:gd name="T51" fmla="*/ 192 h 448"/>
                <a:gd name="T52" fmla="*/ 106 w 448"/>
                <a:gd name="T53" fmla="*/ 143 h 448"/>
                <a:gd name="T54" fmla="*/ 134 w 448"/>
                <a:gd name="T55" fmla="*/ 102 h 448"/>
                <a:gd name="T56" fmla="*/ 175 w 448"/>
                <a:gd name="T57" fmla="*/ 74 h 448"/>
                <a:gd name="T58" fmla="*/ 224 w 448"/>
                <a:gd name="T59" fmla="*/ 64 h 448"/>
                <a:gd name="T60" fmla="*/ 274 w 448"/>
                <a:gd name="T61" fmla="*/ 74 h 448"/>
                <a:gd name="T62" fmla="*/ 315 w 448"/>
                <a:gd name="T63" fmla="*/ 102 h 448"/>
                <a:gd name="T64" fmla="*/ 342 w 448"/>
                <a:gd name="T65" fmla="*/ 143 h 448"/>
                <a:gd name="T66" fmla="*/ 352 w 448"/>
                <a:gd name="T67" fmla="*/ 192 h 448"/>
                <a:gd name="T68" fmla="*/ 348 w 448"/>
                <a:gd name="T69" fmla="*/ 225 h 448"/>
                <a:gd name="T70" fmla="*/ 336 w 448"/>
                <a:gd name="T71" fmla="*/ 255 h 448"/>
                <a:gd name="T72" fmla="*/ 316 w 448"/>
                <a:gd name="T73" fmla="*/ 281 h 448"/>
                <a:gd name="T74" fmla="*/ 291 w 448"/>
                <a:gd name="T75" fmla="*/ 302 h 448"/>
                <a:gd name="T76" fmla="*/ 323 w 448"/>
                <a:gd name="T77" fmla="*/ 322 h 448"/>
                <a:gd name="T78" fmla="*/ 350 w 448"/>
                <a:gd name="T79" fmla="*/ 348 h 448"/>
                <a:gd name="T80" fmla="*/ 370 w 448"/>
                <a:gd name="T81" fmla="*/ 380 h 448"/>
                <a:gd name="T82" fmla="*/ 381 w 448"/>
                <a:gd name="T83" fmla="*/ 416 h 448"/>
                <a:gd name="T84" fmla="*/ 416 w 448"/>
                <a:gd name="T85" fmla="*/ 416 h 448"/>
                <a:gd name="T86" fmla="*/ 416 w 448"/>
                <a:gd name="T87" fmla="*/ 32 h 448"/>
                <a:gd name="T88" fmla="*/ 224 w 448"/>
                <a:gd name="T89" fmla="*/ 288 h 448"/>
                <a:gd name="T90" fmla="*/ 262 w 448"/>
                <a:gd name="T91" fmla="*/ 281 h 448"/>
                <a:gd name="T92" fmla="*/ 292 w 448"/>
                <a:gd name="T93" fmla="*/ 260 h 448"/>
                <a:gd name="T94" fmla="*/ 313 w 448"/>
                <a:gd name="T95" fmla="*/ 230 h 448"/>
                <a:gd name="T96" fmla="*/ 320 w 448"/>
                <a:gd name="T97" fmla="*/ 192 h 448"/>
                <a:gd name="T98" fmla="*/ 313 w 448"/>
                <a:gd name="T99" fmla="*/ 155 h 448"/>
                <a:gd name="T100" fmla="*/ 292 w 448"/>
                <a:gd name="T101" fmla="*/ 125 h 448"/>
                <a:gd name="T102" fmla="*/ 262 w 448"/>
                <a:gd name="T103" fmla="*/ 104 h 448"/>
                <a:gd name="T104" fmla="*/ 224 w 448"/>
                <a:gd name="T105" fmla="*/ 96 h 448"/>
                <a:gd name="T106" fmla="*/ 187 w 448"/>
                <a:gd name="T107" fmla="*/ 104 h 448"/>
                <a:gd name="T108" fmla="*/ 157 w 448"/>
                <a:gd name="T109" fmla="*/ 125 h 448"/>
                <a:gd name="T110" fmla="*/ 136 w 448"/>
                <a:gd name="T111" fmla="*/ 155 h 448"/>
                <a:gd name="T112" fmla="*/ 128 w 448"/>
                <a:gd name="T113" fmla="*/ 192 h 448"/>
                <a:gd name="T114" fmla="*/ 136 w 448"/>
                <a:gd name="T115" fmla="*/ 230 h 448"/>
                <a:gd name="T116" fmla="*/ 157 w 448"/>
                <a:gd name="T117" fmla="*/ 260 h 448"/>
                <a:gd name="T118" fmla="*/ 187 w 448"/>
                <a:gd name="T119" fmla="*/ 281 h 448"/>
                <a:gd name="T120" fmla="*/ 224 w 448"/>
                <a:gd name="T121" fmla="*/ 288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48" h="448">
                  <a:moveTo>
                    <a:pt x="448" y="0"/>
                  </a:moveTo>
                  <a:lnTo>
                    <a:pt x="448" y="448"/>
                  </a:lnTo>
                  <a:lnTo>
                    <a:pt x="352" y="448"/>
                  </a:lnTo>
                  <a:cubicBezTo>
                    <a:pt x="352" y="430"/>
                    <a:pt x="349" y="413"/>
                    <a:pt x="343" y="398"/>
                  </a:cubicBezTo>
                  <a:cubicBezTo>
                    <a:pt x="336" y="382"/>
                    <a:pt x="327" y="369"/>
                    <a:pt x="316" y="357"/>
                  </a:cubicBezTo>
                  <a:cubicBezTo>
                    <a:pt x="304" y="346"/>
                    <a:pt x="291" y="337"/>
                    <a:pt x="275" y="330"/>
                  </a:cubicBezTo>
                  <a:cubicBezTo>
                    <a:pt x="260" y="324"/>
                    <a:pt x="243" y="320"/>
                    <a:pt x="224" y="320"/>
                  </a:cubicBezTo>
                  <a:cubicBezTo>
                    <a:pt x="207" y="320"/>
                    <a:pt x="190" y="324"/>
                    <a:pt x="174" y="330"/>
                  </a:cubicBezTo>
                  <a:cubicBezTo>
                    <a:pt x="159" y="337"/>
                    <a:pt x="145" y="346"/>
                    <a:pt x="134" y="358"/>
                  </a:cubicBezTo>
                  <a:cubicBezTo>
                    <a:pt x="122" y="369"/>
                    <a:pt x="113" y="383"/>
                    <a:pt x="106" y="398"/>
                  </a:cubicBezTo>
                  <a:cubicBezTo>
                    <a:pt x="100" y="414"/>
                    <a:pt x="96" y="431"/>
                    <a:pt x="96" y="448"/>
                  </a:cubicBezTo>
                  <a:lnTo>
                    <a:pt x="0" y="448"/>
                  </a:lnTo>
                  <a:lnTo>
                    <a:pt x="0" y="0"/>
                  </a:lnTo>
                  <a:lnTo>
                    <a:pt x="448" y="0"/>
                  </a:lnTo>
                  <a:close/>
                  <a:moveTo>
                    <a:pt x="416" y="32"/>
                  </a:moveTo>
                  <a:lnTo>
                    <a:pt x="32" y="32"/>
                  </a:lnTo>
                  <a:lnTo>
                    <a:pt x="32" y="416"/>
                  </a:lnTo>
                  <a:lnTo>
                    <a:pt x="67" y="416"/>
                  </a:lnTo>
                  <a:cubicBezTo>
                    <a:pt x="70" y="404"/>
                    <a:pt x="74" y="392"/>
                    <a:pt x="79" y="380"/>
                  </a:cubicBezTo>
                  <a:cubicBezTo>
                    <a:pt x="85" y="369"/>
                    <a:pt x="91" y="358"/>
                    <a:pt x="99" y="348"/>
                  </a:cubicBezTo>
                  <a:cubicBezTo>
                    <a:pt x="107" y="338"/>
                    <a:pt x="116" y="330"/>
                    <a:pt x="126" y="322"/>
                  </a:cubicBezTo>
                  <a:cubicBezTo>
                    <a:pt x="136" y="314"/>
                    <a:pt x="147" y="307"/>
                    <a:pt x="159" y="302"/>
                  </a:cubicBezTo>
                  <a:cubicBezTo>
                    <a:pt x="149" y="297"/>
                    <a:pt x="140" y="290"/>
                    <a:pt x="133" y="282"/>
                  </a:cubicBezTo>
                  <a:cubicBezTo>
                    <a:pt x="125" y="274"/>
                    <a:pt x="119" y="265"/>
                    <a:pt x="113" y="256"/>
                  </a:cubicBezTo>
                  <a:cubicBezTo>
                    <a:pt x="108" y="246"/>
                    <a:pt x="104" y="236"/>
                    <a:pt x="101" y="225"/>
                  </a:cubicBezTo>
                  <a:cubicBezTo>
                    <a:pt x="98" y="215"/>
                    <a:pt x="96" y="204"/>
                    <a:pt x="96" y="192"/>
                  </a:cubicBezTo>
                  <a:cubicBezTo>
                    <a:pt x="96" y="175"/>
                    <a:pt x="100" y="158"/>
                    <a:pt x="106" y="143"/>
                  </a:cubicBezTo>
                  <a:cubicBezTo>
                    <a:pt x="113" y="127"/>
                    <a:pt x="122" y="113"/>
                    <a:pt x="134" y="102"/>
                  </a:cubicBezTo>
                  <a:cubicBezTo>
                    <a:pt x="145" y="90"/>
                    <a:pt x="159" y="81"/>
                    <a:pt x="175" y="74"/>
                  </a:cubicBezTo>
                  <a:cubicBezTo>
                    <a:pt x="190" y="68"/>
                    <a:pt x="207" y="64"/>
                    <a:pt x="224" y="64"/>
                  </a:cubicBezTo>
                  <a:cubicBezTo>
                    <a:pt x="242" y="64"/>
                    <a:pt x="259" y="68"/>
                    <a:pt x="274" y="74"/>
                  </a:cubicBezTo>
                  <a:cubicBezTo>
                    <a:pt x="290" y="81"/>
                    <a:pt x="304" y="90"/>
                    <a:pt x="315" y="102"/>
                  </a:cubicBezTo>
                  <a:cubicBezTo>
                    <a:pt x="327" y="113"/>
                    <a:pt x="336" y="127"/>
                    <a:pt x="342" y="143"/>
                  </a:cubicBezTo>
                  <a:cubicBezTo>
                    <a:pt x="349" y="158"/>
                    <a:pt x="352" y="175"/>
                    <a:pt x="352" y="192"/>
                  </a:cubicBezTo>
                  <a:cubicBezTo>
                    <a:pt x="352" y="204"/>
                    <a:pt x="351" y="215"/>
                    <a:pt x="348" y="225"/>
                  </a:cubicBezTo>
                  <a:cubicBezTo>
                    <a:pt x="345" y="236"/>
                    <a:pt x="341" y="246"/>
                    <a:pt x="336" y="255"/>
                  </a:cubicBezTo>
                  <a:cubicBezTo>
                    <a:pt x="331" y="265"/>
                    <a:pt x="324" y="273"/>
                    <a:pt x="316" y="281"/>
                  </a:cubicBezTo>
                  <a:cubicBezTo>
                    <a:pt x="309" y="289"/>
                    <a:pt x="300" y="296"/>
                    <a:pt x="291" y="302"/>
                  </a:cubicBezTo>
                  <a:cubicBezTo>
                    <a:pt x="303" y="307"/>
                    <a:pt x="313" y="314"/>
                    <a:pt x="323" y="322"/>
                  </a:cubicBezTo>
                  <a:cubicBezTo>
                    <a:pt x="333" y="329"/>
                    <a:pt x="342" y="338"/>
                    <a:pt x="350" y="348"/>
                  </a:cubicBezTo>
                  <a:cubicBezTo>
                    <a:pt x="358" y="358"/>
                    <a:pt x="364" y="369"/>
                    <a:pt x="370" y="380"/>
                  </a:cubicBezTo>
                  <a:cubicBezTo>
                    <a:pt x="375" y="392"/>
                    <a:pt x="379" y="404"/>
                    <a:pt x="381" y="416"/>
                  </a:cubicBezTo>
                  <a:lnTo>
                    <a:pt x="416" y="416"/>
                  </a:lnTo>
                  <a:lnTo>
                    <a:pt x="416" y="32"/>
                  </a:lnTo>
                  <a:close/>
                  <a:moveTo>
                    <a:pt x="224" y="288"/>
                  </a:moveTo>
                  <a:cubicBezTo>
                    <a:pt x="238" y="288"/>
                    <a:pt x="250" y="286"/>
                    <a:pt x="262" y="281"/>
                  </a:cubicBezTo>
                  <a:cubicBezTo>
                    <a:pt x="273" y="276"/>
                    <a:pt x="284" y="269"/>
                    <a:pt x="292" y="260"/>
                  </a:cubicBezTo>
                  <a:cubicBezTo>
                    <a:pt x="301" y="252"/>
                    <a:pt x="308" y="241"/>
                    <a:pt x="313" y="230"/>
                  </a:cubicBezTo>
                  <a:cubicBezTo>
                    <a:pt x="318" y="218"/>
                    <a:pt x="320" y="206"/>
                    <a:pt x="320" y="192"/>
                  </a:cubicBezTo>
                  <a:cubicBezTo>
                    <a:pt x="320" y="179"/>
                    <a:pt x="318" y="167"/>
                    <a:pt x="313" y="155"/>
                  </a:cubicBezTo>
                  <a:cubicBezTo>
                    <a:pt x="308" y="144"/>
                    <a:pt x="301" y="133"/>
                    <a:pt x="292" y="125"/>
                  </a:cubicBezTo>
                  <a:cubicBezTo>
                    <a:pt x="284" y="116"/>
                    <a:pt x="273" y="109"/>
                    <a:pt x="262" y="104"/>
                  </a:cubicBezTo>
                  <a:cubicBezTo>
                    <a:pt x="250" y="99"/>
                    <a:pt x="238" y="96"/>
                    <a:pt x="224" y="96"/>
                  </a:cubicBezTo>
                  <a:cubicBezTo>
                    <a:pt x="211" y="96"/>
                    <a:pt x="199" y="99"/>
                    <a:pt x="187" y="104"/>
                  </a:cubicBezTo>
                  <a:cubicBezTo>
                    <a:pt x="176" y="109"/>
                    <a:pt x="165" y="116"/>
                    <a:pt x="157" y="125"/>
                  </a:cubicBezTo>
                  <a:cubicBezTo>
                    <a:pt x="148" y="133"/>
                    <a:pt x="141" y="144"/>
                    <a:pt x="136" y="155"/>
                  </a:cubicBezTo>
                  <a:cubicBezTo>
                    <a:pt x="131" y="167"/>
                    <a:pt x="128" y="179"/>
                    <a:pt x="128" y="192"/>
                  </a:cubicBezTo>
                  <a:cubicBezTo>
                    <a:pt x="128" y="206"/>
                    <a:pt x="131" y="218"/>
                    <a:pt x="136" y="230"/>
                  </a:cubicBezTo>
                  <a:cubicBezTo>
                    <a:pt x="141" y="241"/>
                    <a:pt x="148" y="252"/>
                    <a:pt x="157" y="260"/>
                  </a:cubicBezTo>
                  <a:cubicBezTo>
                    <a:pt x="165" y="269"/>
                    <a:pt x="176" y="276"/>
                    <a:pt x="187" y="281"/>
                  </a:cubicBezTo>
                  <a:cubicBezTo>
                    <a:pt x="199" y="286"/>
                    <a:pt x="211" y="288"/>
                    <a:pt x="224" y="288"/>
                  </a:cubicBezTo>
                  <a:close/>
                </a:path>
              </a:pathLst>
            </a:custGeom>
            <a:solidFill>
              <a:schemeClr val="bg2"/>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177" name="Freeform 63">
              <a:extLst>
                <a:ext uri="{FF2B5EF4-FFF2-40B4-BE49-F238E27FC236}">
                  <a16:creationId xmlns:a16="http://schemas.microsoft.com/office/drawing/2014/main" id="{E9D2B9AD-8285-4EAB-85AB-26182B2A5EA5}"/>
                </a:ext>
              </a:extLst>
            </p:cNvPr>
            <p:cNvSpPr>
              <a:spLocks noEditPoints="1"/>
            </p:cNvSpPr>
            <p:nvPr/>
          </p:nvSpPr>
          <p:spPr bwMode="auto">
            <a:xfrm>
              <a:off x="7924800" y="5072063"/>
              <a:ext cx="252412" cy="193675"/>
            </a:xfrm>
            <a:custGeom>
              <a:avLst/>
              <a:gdLst>
                <a:gd name="T0" fmla="*/ 159 w 159"/>
                <a:gd name="T1" fmla="*/ 103 h 122"/>
                <a:gd name="T2" fmla="*/ 109 w 159"/>
                <a:gd name="T3" fmla="*/ 103 h 122"/>
                <a:gd name="T4" fmla="*/ 109 w 159"/>
                <a:gd name="T5" fmla="*/ 113 h 122"/>
                <a:gd name="T6" fmla="*/ 129 w 159"/>
                <a:gd name="T7" fmla="*/ 113 h 122"/>
                <a:gd name="T8" fmla="*/ 129 w 159"/>
                <a:gd name="T9" fmla="*/ 122 h 122"/>
                <a:gd name="T10" fmla="*/ 80 w 159"/>
                <a:gd name="T11" fmla="*/ 122 h 122"/>
                <a:gd name="T12" fmla="*/ 80 w 159"/>
                <a:gd name="T13" fmla="*/ 113 h 122"/>
                <a:gd name="T14" fmla="*/ 99 w 159"/>
                <a:gd name="T15" fmla="*/ 113 h 122"/>
                <a:gd name="T16" fmla="*/ 99 w 159"/>
                <a:gd name="T17" fmla="*/ 103 h 122"/>
                <a:gd name="T18" fmla="*/ 70 w 159"/>
                <a:gd name="T19" fmla="*/ 103 h 122"/>
                <a:gd name="T20" fmla="*/ 70 w 159"/>
                <a:gd name="T21" fmla="*/ 122 h 122"/>
                <a:gd name="T22" fmla="*/ 0 w 159"/>
                <a:gd name="T23" fmla="*/ 122 h 122"/>
                <a:gd name="T24" fmla="*/ 0 w 159"/>
                <a:gd name="T25" fmla="*/ 0 h 122"/>
                <a:gd name="T26" fmla="*/ 70 w 159"/>
                <a:gd name="T27" fmla="*/ 0 h 122"/>
                <a:gd name="T28" fmla="*/ 70 w 159"/>
                <a:gd name="T29" fmla="*/ 37 h 122"/>
                <a:gd name="T30" fmla="*/ 159 w 159"/>
                <a:gd name="T31" fmla="*/ 37 h 122"/>
                <a:gd name="T32" fmla="*/ 159 w 159"/>
                <a:gd name="T33" fmla="*/ 103 h 122"/>
                <a:gd name="T34" fmla="*/ 60 w 159"/>
                <a:gd name="T35" fmla="*/ 113 h 122"/>
                <a:gd name="T36" fmla="*/ 60 w 159"/>
                <a:gd name="T37" fmla="*/ 103 h 122"/>
                <a:gd name="T38" fmla="*/ 20 w 159"/>
                <a:gd name="T39" fmla="*/ 103 h 122"/>
                <a:gd name="T40" fmla="*/ 20 w 159"/>
                <a:gd name="T41" fmla="*/ 94 h 122"/>
                <a:gd name="T42" fmla="*/ 50 w 159"/>
                <a:gd name="T43" fmla="*/ 94 h 122"/>
                <a:gd name="T44" fmla="*/ 50 w 159"/>
                <a:gd name="T45" fmla="*/ 85 h 122"/>
                <a:gd name="T46" fmla="*/ 20 w 159"/>
                <a:gd name="T47" fmla="*/ 85 h 122"/>
                <a:gd name="T48" fmla="*/ 20 w 159"/>
                <a:gd name="T49" fmla="*/ 75 h 122"/>
                <a:gd name="T50" fmla="*/ 50 w 159"/>
                <a:gd name="T51" fmla="*/ 75 h 122"/>
                <a:gd name="T52" fmla="*/ 50 w 159"/>
                <a:gd name="T53" fmla="*/ 37 h 122"/>
                <a:gd name="T54" fmla="*/ 60 w 159"/>
                <a:gd name="T55" fmla="*/ 37 h 122"/>
                <a:gd name="T56" fmla="*/ 60 w 159"/>
                <a:gd name="T57" fmla="*/ 9 h 122"/>
                <a:gd name="T58" fmla="*/ 10 w 159"/>
                <a:gd name="T59" fmla="*/ 9 h 122"/>
                <a:gd name="T60" fmla="*/ 10 w 159"/>
                <a:gd name="T61" fmla="*/ 113 h 122"/>
                <a:gd name="T62" fmla="*/ 60 w 159"/>
                <a:gd name="T63" fmla="*/ 113 h 122"/>
                <a:gd name="T64" fmla="*/ 50 w 159"/>
                <a:gd name="T65" fmla="*/ 19 h 122"/>
                <a:gd name="T66" fmla="*/ 50 w 159"/>
                <a:gd name="T67" fmla="*/ 28 h 122"/>
                <a:gd name="T68" fmla="*/ 20 w 159"/>
                <a:gd name="T69" fmla="*/ 28 h 122"/>
                <a:gd name="T70" fmla="*/ 20 w 159"/>
                <a:gd name="T71" fmla="*/ 19 h 122"/>
                <a:gd name="T72" fmla="*/ 50 w 159"/>
                <a:gd name="T73" fmla="*/ 19 h 122"/>
                <a:gd name="T74" fmla="*/ 149 w 159"/>
                <a:gd name="T75" fmla="*/ 94 h 122"/>
                <a:gd name="T76" fmla="*/ 149 w 159"/>
                <a:gd name="T77" fmla="*/ 47 h 122"/>
                <a:gd name="T78" fmla="*/ 60 w 159"/>
                <a:gd name="T79" fmla="*/ 47 h 122"/>
                <a:gd name="T80" fmla="*/ 60 w 159"/>
                <a:gd name="T81" fmla="*/ 94 h 122"/>
                <a:gd name="T82" fmla="*/ 149 w 159"/>
                <a:gd name="T83"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9" h="122">
                  <a:moveTo>
                    <a:pt x="159" y="103"/>
                  </a:moveTo>
                  <a:lnTo>
                    <a:pt x="109" y="103"/>
                  </a:lnTo>
                  <a:lnTo>
                    <a:pt x="109" y="113"/>
                  </a:lnTo>
                  <a:lnTo>
                    <a:pt x="129" y="113"/>
                  </a:lnTo>
                  <a:lnTo>
                    <a:pt x="129" y="122"/>
                  </a:lnTo>
                  <a:lnTo>
                    <a:pt x="80" y="122"/>
                  </a:lnTo>
                  <a:lnTo>
                    <a:pt x="80" y="113"/>
                  </a:lnTo>
                  <a:lnTo>
                    <a:pt x="99" y="113"/>
                  </a:lnTo>
                  <a:lnTo>
                    <a:pt x="99" y="103"/>
                  </a:lnTo>
                  <a:lnTo>
                    <a:pt x="70" y="103"/>
                  </a:lnTo>
                  <a:lnTo>
                    <a:pt x="70" y="122"/>
                  </a:lnTo>
                  <a:lnTo>
                    <a:pt x="0" y="122"/>
                  </a:lnTo>
                  <a:lnTo>
                    <a:pt x="0" y="0"/>
                  </a:lnTo>
                  <a:lnTo>
                    <a:pt x="70" y="0"/>
                  </a:lnTo>
                  <a:lnTo>
                    <a:pt x="70" y="37"/>
                  </a:lnTo>
                  <a:lnTo>
                    <a:pt x="159" y="37"/>
                  </a:lnTo>
                  <a:lnTo>
                    <a:pt x="159" y="103"/>
                  </a:lnTo>
                  <a:close/>
                  <a:moveTo>
                    <a:pt x="60" y="113"/>
                  </a:moveTo>
                  <a:lnTo>
                    <a:pt x="60" y="103"/>
                  </a:lnTo>
                  <a:lnTo>
                    <a:pt x="20" y="103"/>
                  </a:lnTo>
                  <a:lnTo>
                    <a:pt x="20" y="94"/>
                  </a:lnTo>
                  <a:lnTo>
                    <a:pt x="50" y="94"/>
                  </a:lnTo>
                  <a:lnTo>
                    <a:pt x="50" y="85"/>
                  </a:lnTo>
                  <a:lnTo>
                    <a:pt x="20" y="85"/>
                  </a:lnTo>
                  <a:lnTo>
                    <a:pt x="20" y="75"/>
                  </a:lnTo>
                  <a:lnTo>
                    <a:pt x="50" y="75"/>
                  </a:lnTo>
                  <a:lnTo>
                    <a:pt x="50" y="37"/>
                  </a:lnTo>
                  <a:lnTo>
                    <a:pt x="60" y="37"/>
                  </a:lnTo>
                  <a:lnTo>
                    <a:pt x="60" y="9"/>
                  </a:lnTo>
                  <a:lnTo>
                    <a:pt x="10" y="9"/>
                  </a:lnTo>
                  <a:lnTo>
                    <a:pt x="10" y="113"/>
                  </a:lnTo>
                  <a:lnTo>
                    <a:pt x="60" y="113"/>
                  </a:lnTo>
                  <a:close/>
                  <a:moveTo>
                    <a:pt x="50" y="19"/>
                  </a:moveTo>
                  <a:lnTo>
                    <a:pt x="50" y="28"/>
                  </a:lnTo>
                  <a:lnTo>
                    <a:pt x="20" y="28"/>
                  </a:lnTo>
                  <a:lnTo>
                    <a:pt x="20" y="19"/>
                  </a:lnTo>
                  <a:lnTo>
                    <a:pt x="50" y="19"/>
                  </a:lnTo>
                  <a:close/>
                  <a:moveTo>
                    <a:pt x="149" y="94"/>
                  </a:moveTo>
                  <a:lnTo>
                    <a:pt x="149" y="47"/>
                  </a:lnTo>
                  <a:lnTo>
                    <a:pt x="60" y="47"/>
                  </a:lnTo>
                  <a:lnTo>
                    <a:pt x="60" y="94"/>
                  </a:lnTo>
                  <a:lnTo>
                    <a:pt x="149" y="94"/>
                  </a:lnTo>
                  <a:close/>
                </a:path>
              </a:pathLst>
            </a:custGeom>
            <a:solidFill>
              <a:schemeClr val="bg2"/>
            </a:solidFill>
            <a:ln>
              <a:noFill/>
            </a:ln>
          </p:spPr>
          <p:txBody>
            <a:bodyPr vert="horz" wrap="square" lIns="89642" tIns="44821" rIns="89642" bIns="44821" numCol="1" anchor="t" anchorCtr="0" compatLnSpc="1">
              <a:prstTxWarp prst="textNoShape">
                <a:avLst/>
              </a:prstTxWarp>
            </a:bodyPr>
            <a:lstStyle/>
            <a:p>
              <a:endParaRPr lang="en-US" sz="1765"/>
            </a:p>
          </p:txBody>
        </p:sp>
        <p:grpSp>
          <p:nvGrpSpPr>
            <p:cNvPr id="178" name="Group 177">
              <a:extLst>
                <a:ext uri="{FF2B5EF4-FFF2-40B4-BE49-F238E27FC236}">
                  <a16:creationId xmlns:a16="http://schemas.microsoft.com/office/drawing/2014/main" id="{FD3B1FCA-5396-482E-935F-5F766E822AAE}"/>
                </a:ext>
              </a:extLst>
            </p:cNvPr>
            <p:cNvGrpSpPr/>
            <p:nvPr/>
          </p:nvGrpSpPr>
          <p:grpSpPr>
            <a:xfrm>
              <a:off x="7035800" y="4556134"/>
              <a:ext cx="258763" cy="263526"/>
              <a:chOff x="7035800" y="4556134"/>
              <a:chExt cx="258763" cy="263526"/>
            </a:xfrm>
          </p:grpSpPr>
          <p:sp>
            <p:nvSpPr>
              <p:cNvPr id="187" name="Freeform 67">
                <a:extLst>
                  <a:ext uri="{FF2B5EF4-FFF2-40B4-BE49-F238E27FC236}">
                    <a16:creationId xmlns:a16="http://schemas.microsoft.com/office/drawing/2014/main" id="{B730CA35-AB5F-4F2B-9C64-89A6F06BFD60}"/>
                  </a:ext>
                </a:extLst>
              </p:cNvPr>
              <p:cNvSpPr>
                <a:spLocks/>
              </p:cNvSpPr>
              <p:nvPr/>
            </p:nvSpPr>
            <p:spPr bwMode="auto">
              <a:xfrm>
                <a:off x="7072313" y="4678372"/>
                <a:ext cx="182563" cy="76200"/>
              </a:xfrm>
              <a:custGeom>
                <a:avLst/>
                <a:gdLst>
                  <a:gd name="T0" fmla="*/ 488 w 523"/>
                  <a:gd name="T1" fmla="*/ 0 h 228"/>
                  <a:gd name="T2" fmla="*/ 36 w 523"/>
                  <a:gd name="T3" fmla="*/ 0 h 228"/>
                  <a:gd name="T4" fmla="*/ 0 w 523"/>
                  <a:gd name="T5" fmla="*/ 40 h 228"/>
                  <a:gd name="T6" fmla="*/ 0 w 523"/>
                  <a:gd name="T7" fmla="*/ 211 h 228"/>
                  <a:gd name="T8" fmla="*/ 62 w 523"/>
                  <a:gd name="T9" fmla="*/ 228 h 228"/>
                  <a:gd name="T10" fmla="*/ 62 w 523"/>
                  <a:gd name="T11" fmla="*/ 62 h 228"/>
                  <a:gd name="T12" fmla="*/ 460 w 523"/>
                  <a:gd name="T13" fmla="*/ 62 h 228"/>
                  <a:gd name="T14" fmla="*/ 460 w 523"/>
                  <a:gd name="T15" fmla="*/ 227 h 228"/>
                  <a:gd name="T16" fmla="*/ 523 w 523"/>
                  <a:gd name="T17" fmla="*/ 209 h 228"/>
                  <a:gd name="T18" fmla="*/ 523 w 523"/>
                  <a:gd name="T19" fmla="*/ 40 h 228"/>
                  <a:gd name="T20" fmla="*/ 488 w 523"/>
                  <a:gd name="T21"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3" h="228">
                    <a:moveTo>
                      <a:pt x="488" y="0"/>
                    </a:moveTo>
                    <a:lnTo>
                      <a:pt x="36" y="0"/>
                    </a:lnTo>
                    <a:cubicBezTo>
                      <a:pt x="17" y="0"/>
                      <a:pt x="0" y="16"/>
                      <a:pt x="0" y="40"/>
                    </a:cubicBezTo>
                    <a:lnTo>
                      <a:pt x="0" y="211"/>
                    </a:lnTo>
                    <a:lnTo>
                      <a:pt x="62" y="228"/>
                    </a:lnTo>
                    <a:lnTo>
                      <a:pt x="62" y="62"/>
                    </a:lnTo>
                    <a:lnTo>
                      <a:pt x="460" y="62"/>
                    </a:lnTo>
                    <a:lnTo>
                      <a:pt x="460" y="227"/>
                    </a:lnTo>
                    <a:lnTo>
                      <a:pt x="523" y="209"/>
                    </a:lnTo>
                    <a:lnTo>
                      <a:pt x="523" y="40"/>
                    </a:lnTo>
                    <a:cubicBezTo>
                      <a:pt x="523" y="16"/>
                      <a:pt x="505" y="0"/>
                      <a:pt x="488" y="0"/>
                    </a:cubicBezTo>
                    <a:close/>
                  </a:path>
                </a:pathLst>
              </a:custGeom>
              <a:solidFill>
                <a:schemeClr val="bg2"/>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188" name="Rectangle 68">
                <a:extLst>
                  <a:ext uri="{FF2B5EF4-FFF2-40B4-BE49-F238E27FC236}">
                    <a16:creationId xmlns:a16="http://schemas.microsoft.com/office/drawing/2014/main" id="{80A8C344-6C99-4CB8-82D6-54E746D344F7}"/>
                  </a:ext>
                </a:extLst>
              </p:cNvPr>
              <p:cNvSpPr>
                <a:spLocks noChangeArrowheads="1"/>
              </p:cNvSpPr>
              <p:nvPr/>
            </p:nvSpPr>
            <p:spPr bwMode="auto">
              <a:xfrm>
                <a:off x="7153275" y="4643447"/>
                <a:ext cx="22225" cy="53975"/>
              </a:xfrm>
              <a:prstGeom prst="rect">
                <a:avLst/>
              </a:prstGeom>
              <a:solidFill>
                <a:schemeClr val="bg2"/>
              </a:solidFill>
              <a:ln w="9525">
                <a:noFill/>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189" name="Freeform 69">
                <a:extLst>
                  <a:ext uri="{FF2B5EF4-FFF2-40B4-BE49-F238E27FC236}">
                    <a16:creationId xmlns:a16="http://schemas.microsoft.com/office/drawing/2014/main" id="{7A784F13-1707-485C-9B38-29D7CD48AE6A}"/>
                  </a:ext>
                </a:extLst>
              </p:cNvPr>
              <p:cNvSpPr>
                <a:spLocks/>
              </p:cNvSpPr>
              <p:nvPr/>
            </p:nvSpPr>
            <p:spPr bwMode="auto">
              <a:xfrm>
                <a:off x="7115175" y="4556134"/>
                <a:ext cx="98425" cy="87313"/>
              </a:xfrm>
              <a:custGeom>
                <a:avLst/>
                <a:gdLst>
                  <a:gd name="T0" fmla="*/ 240 w 278"/>
                  <a:gd name="T1" fmla="*/ 0 h 264"/>
                  <a:gd name="T2" fmla="*/ 38 w 278"/>
                  <a:gd name="T3" fmla="*/ 0 h 264"/>
                  <a:gd name="T4" fmla="*/ 0 w 278"/>
                  <a:gd name="T5" fmla="*/ 39 h 264"/>
                  <a:gd name="T6" fmla="*/ 0 w 278"/>
                  <a:gd name="T7" fmla="*/ 226 h 264"/>
                  <a:gd name="T8" fmla="*/ 38 w 278"/>
                  <a:gd name="T9" fmla="*/ 264 h 264"/>
                  <a:gd name="T10" fmla="*/ 238 w 278"/>
                  <a:gd name="T11" fmla="*/ 264 h 264"/>
                  <a:gd name="T12" fmla="*/ 277 w 278"/>
                  <a:gd name="T13" fmla="*/ 226 h 264"/>
                  <a:gd name="T14" fmla="*/ 277 w 278"/>
                  <a:gd name="T15" fmla="*/ 39 h 264"/>
                  <a:gd name="T16" fmla="*/ 240 w 278"/>
                  <a:gd name="T1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8" h="264">
                    <a:moveTo>
                      <a:pt x="240" y="0"/>
                    </a:moveTo>
                    <a:lnTo>
                      <a:pt x="38" y="0"/>
                    </a:lnTo>
                    <a:cubicBezTo>
                      <a:pt x="17" y="0"/>
                      <a:pt x="0" y="18"/>
                      <a:pt x="0" y="39"/>
                    </a:cubicBezTo>
                    <a:lnTo>
                      <a:pt x="0" y="226"/>
                    </a:lnTo>
                    <a:cubicBezTo>
                      <a:pt x="0" y="247"/>
                      <a:pt x="17" y="264"/>
                      <a:pt x="38" y="264"/>
                    </a:cubicBezTo>
                    <a:lnTo>
                      <a:pt x="238" y="264"/>
                    </a:lnTo>
                    <a:cubicBezTo>
                      <a:pt x="259" y="264"/>
                      <a:pt x="277" y="247"/>
                      <a:pt x="277" y="226"/>
                    </a:cubicBezTo>
                    <a:lnTo>
                      <a:pt x="277" y="39"/>
                    </a:lnTo>
                    <a:cubicBezTo>
                      <a:pt x="278" y="18"/>
                      <a:pt x="261" y="0"/>
                      <a:pt x="240" y="0"/>
                    </a:cubicBezTo>
                    <a:close/>
                  </a:path>
                </a:pathLst>
              </a:custGeom>
              <a:solidFill>
                <a:schemeClr val="bg2"/>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190" name="Freeform 70">
                <a:extLst>
                  <a:ext uri="{FF2B5EF4-FFF2-40B4-BE49-F238E27FC236}">
                    <a16:creationId xmlns:a16="http://schemas.microsoft.com/office/drawing/2014/main" id="{AF355A5A-19F1-414A-B10C-EBF2D8BCBF3D}"/>
                  </a:ext>
                </a:extLst>
              </p:cNvPr>
              <p:cNvSpPr>
                <a:spLocks/>
              </p:cNvSpPr>
              <p:nvPr/>
            </p:nvSpPr>
            <p:spPr bwMode="auto">
              <a:xfrm>
                <a:off x="7035800" y="4732347"/>
                <a:ext cx="96838" cy="87313"/>
              </a:xfrm>
              <a:custGeom>
                <a:avLst/>
                <a:gdLst>
                  <a:gd name="T0" fmla="*/ 239 w 277"/>
                  <a:gd name="T1" fmla="*/ 0 h 264"/>
                  <a:gd name="T2" fmla="*/ 39 w 277"/>
                  <a:gd name="T3" fmla="*/ 0 h 264"/>
                  <a:gd name="T4" fmla="*/ 0 w 277"/>
                  <a:gd name="T5" fmla="*/ 38 h 264"/>
                  <a:gd name="T6" fmla="*/ 0 w 277"/>
                  <a:gd name="T7" fmla="*/ 225 h 264"/>
                  <a:gd name="T8" fmla="*/ 39 w 277"/>
                  <a:gd name="T9" fmla="*/ 264 h 264"/>
                  <a:gd name="T10" fmla="*/ 239 w 277"/>
                  <a:gd name="T11" fmla="*/ 264 h 264"/>
                  <a:gd name="T12" fmla="*/ 277 w 277"/>
                  <a:gd name="T13" fmla="*/ 225 h 264"/>
                  <a:gd name="T14" fmla="*/ 277 w 277"/>
                  <a:gd name="T15" fmla="*/ 38 h 264"/>
                  <a:gd name="T16" fmla="*/ 239 w 277"/>
                  <a:gd name="T1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264">
                    <a:moveTo>
                      <a:pt x="239" y="0"/>
                    </a:moveTo>
                    <a:lnTo>
                      <a:pt x="39" y="0"/>
                    </a:lnTo>
                    <a:cubicBezTo>
                      <a:pt x="18" y="0"/>
                      <a:pt x="0" y="17"/>
                      <a:pt x="0" y="38"/>
                    </a:cubicBezTo>
                    <a:lnTo>
                      <a:pt x="0" y="225"/>
                    </a:lnTo>
                    <a:cubicBezTo>
                      <a:pt x="0" y="246"/>
                      <a:pt x="18" y="264"/>
                      <a:pt x="39" y="264"/>
                    </a:cubicBezTo>
                    <a:lnTo>
                      <a:pt x="239" y="264"/>
                    </a:lnTo>
                    <a:cubicBezTo>
                      <a:pt x="260" y="264"/>
                      <a:pt x="277" y="246"/>
                      <a:pt x="277" y="225"/>
                    </a:cubicBezTo>
                    <a:lnTo>
                      <a:pt x="277" y="38"/>
                    </a:lnTo>
                    <a:cubicBezTo>
                      <a:pt x="277" y="17"/>
                      <a:pt x="260" y="0"/>
                      <a:pt x="239" y="0"/>
                    </a:cubicBezTo>
                    <a:close/>
                  </a:path>
                </a:pathLst>
              </a:custGeom>
              <a:solidFill>
                <a:schemeClr val="bg2"/>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191" name="Freeform 71">
                <a:extLst>
                  <a:ext uri="{FF2B5EF4-FFF2-40B4-BE49-F238E27FC236}">
                    <a16:creationId xmlns:a16="http://schemas.microsoft.com/office/drawing/2014/main" id="{F58C58AD-E9BA-44B6-8FD1-99A1862A22FC}"/>
                  </a:ext>
                </a:extLst>
              </p:cNvPr>
              <p:cNvSpPr>
                <a:spLocks/>
              </p:cNvSpPr>
              <p:nvPr/>
            </p:nvSpPr>
            <p:spPr bwMode="auto">
              <a:xfrm>
                <a:off x="7196138" y="4732347"/>
                <a:ext cx="98425" cy="87313"/>
              </a:xfrm>
              <a:custGeom>
                <a:avLst/>
                <a:gdLst>
                  <a:gd name="T0" fmla="*/ 238 w 278"/>
                  <a:gd name="T1" fmla="*/ 0 h 264"/>
                  <a:gd name="T2" fmla="*/ 38 w 278"/>
                  <a:gd name="T3" fmla="*/ 0 h 264"/>
                  <a:gd name="T4" fmla="*/ 0 w 278"/>
                  <a:gd name="T5" fmla="*/ 38 h 264"/>
                  <a:gd name="T6" fmla="*/ 0 w 278"/>
                  <a:gd name="T7" fmla="*/ 225 h 264"/>
                  <a:gd name="T8" fmla="*/ 38 w 278"/>
                  <a:gd name="T9" fmla="*/ 264 h 264"/>
                  <a:gd name="T10" fmla="*/ 238 w 278"/>
                  <a:gd name="T11" fmla="*/ 264 h 264"/>
                  <a:gd name="T12" fmla="*/ 277 w 278"/>
                  <a:gd name="T13" fmla="*/ 225 h 264"/>
                  <a:gd name="T14" fmla="*/ 277 w 278"/>
                  <a:gd name="T15" fmla="*/ 38 h 264"/>
                  <a:gd name="T16" fmla="*/ 238 w 278"/>
                  <a:gd name="T1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8" h="264">
                    <a:moveTo>
                      <a:pt x="238" y="0"/>
                    </a:moveTo>
                    <a:lnTo>
                      <a:pt x="38" y="0"/>
                    </a:lnTo>
                    <a:cubicBezTo>
                      <a:pt x="17" y="0"/>
                      <a:pt x="0" y="17"/>
                      <a:pt x="0" y="38"/>
                    </a:cubicBezTo>
                    <a:lnTo>
                      <a:pt x="0" y="225"/>
                    </a:lnTo>
                    <a:cubicBezTo>
                      <a:pt x="0" y="246"/>
                      <a:pt x="17" y="264"/>
                      <a:pt x="38" y="264"/>
                    </a:cubicBezTo>
                    <a:lnTo>
                      <a:pt x="238" y="264"/>
                    </a:lnTo>
                    <a:cubicBezTo>
                      <a:pt x="259" y="264"/>
                      <a:pt x="277" y="246"/>
                      <a:pt x="277" y="225"/>
                    </a:cubicBezTo>
                    <a:lnTo>
                      <a:pt x="277" y="38"/>
                    </a:lnTo>
                    <a:cubicBezTo>
                      <a:pt x="278" y="17"/>
                      <a:pt x="261" y="0"/>
                      <a:pt x="238" y="0"/>
                    </a:cubicBezTo>
                    <a:close/>
                  </a:path>
                </a:pathLst>
              </a:custGeom>
              <a:solidFill>
                <a:schemeClr val="bg2"/>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grpSp>
        <p:grpSp>
          <p:nvGrpSpPr>
            <p:cNvPr id="179" name="Group 74">
              <a:extLst>
                <a:ext uri="{FF2B5EF4-FFF2-40B4-BE49-F238E27FC236}">
                  <a16:creationId xmlns:a16="http://schemas.microsoft.com/office/drawing/2014/main" id="{7E224851-4AB9-4DD0-BFFE-396CE142D594}"/>
                </a:ext>
              </a:extLst>
            </p:cNvPr>
            <p:cNvGrpSpPr>
              <a:grpSpLocks noChangeAspect="1"/>
            </p:cNvGrpSpPr>
            <p:nvPr/>
          </p:nvGrpSpPr>
          <p:grpSpPr bwMode="auto">
            <a:xfrm>
              <a:off x="6945300" y="3624271"/>
              <a:ext cx="257175" cy="231776"/>
              <a:chOff x="4375" y="2283"/>
              <a:chExt cx="162" cy="146"/>
            </a:xfrm>
            <a:solidFill>
              <a:schemeClr val="bg2"/>
            </a:solidFill>
          </p:grpSpPr>
          <p:sp>
            <p:nvSpPr>
              <p:cNvPr id="181" name="Rectangle 75">
                <a:extLst>
                  <a:ext uri="{FF2B5EF4-FFF2-40B4-BE49-F238E27FC236}">
                    <a16:creationId xmlns:a16="http://schemas.microsoft.com/office/drawing/2014/main" id="{686B3EB2-DCAB-4815-B8C0-FAC118DED246}"/>
                  </a:ext>
                </a:extLst>
              </p:cNvPr>
              <p:cNvSpPr>
                <a:spLocks noChangeArrowheads="1"/>
              </p:cNvSpPr>
              <p:nvPr/>
            </p:nvSpPr>
            <p:spPr bwMode="auto">
              <a:xfrm>
                <a:off x="4385" y="2348"/>
                <a:ext cx="23"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82" name="Rectangle 76">
                <a:extLst>
                  <a:ext uri="{FF2B5EF4-FFF2-40B4-BE49-F238E27FC236}">
                    <a16:creationId xmlns:a16="http://schemas.microsoft.com/office/drawing/2014/main" id="{15802DE0-E906-470B-A1FF-09E12191D305}"/>
                  </a:ext>
                </a:extLst>
              </p:cNvPr>
              <p:cNvSpPr>
                <a:spLocks noChangeArrowheads="1"/>
              </p:cNvSpPr>
              <p:nvPr/>
            </p:nvSpPr>
            <p:spPr bwMode="auto">
              <a:xfrm>
                <a:off x="4415" y="2376"/>
                <a:ext cx="23" cy="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83" name="Rectangle 77">
                <a:extLst>
                  <a:ext uri="{FF2B5EF4-FFF2-40B4-BE49-F238E27FC236}">
                    <a16:creationId xmlns:a16="http://schemas.microsoft.com/office/drawing/2014/main" id="{B23840C6-5E86-4E1D-8911-AD5E84515DD2}"/>
                  </a:ext>
                </a:extLst>
              </p:cNvPr>
              <p:cNvSpPr>
                <a:spLocks noChangeArrowheads="1"/>
              </p:cNvSpPr>
              <p:nvPr/>
            </p:nvSpPr>
            <p:spPr bwMode="auto">
              <a:xfrm>
                <a:off x="4474" y="2330"/>
                <a:ext cx="23" cy="8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84" name="Rectangle 78">
                <a:extLst>
                  <a:ext uri="{FF2B5EF4-FFF2-40B4-BE49-F238E27FC236}">
                    <a16:creationId xmlns:a16="http://schemas.microsoft.com/office/drawing/2014/main" id="{0A03E02B-5D03-48DC-BDF2-B35916C5AF7D}"/>
                  </a:ext>
                </a:extLst>
              </p:cNvPr>
              <p:cNvSpPr>
                <a:spLocks noChangeArrowheads="1"/>
              </p:cNvSpPr>
              <p:nvPr/>
            </p:nvSpPr>
            <p:spPr bwMode="auto">
              <a:xfrm>
                <a:off x="4504" y="2367"/>
                <a:ext cx="23" cy="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85" name="Rectangle 79">
                <a:extLst>
                  <a:ext uri="{FF2B5EF4-FFF2-40B4-BE49-F238E27FC236}">
                    <a16:creationId xmlns:a16="http://schemas.microsoft.com/office/drawing/2014/main" id="{BD2C1F3F-7043-4E90-B1AC-A20BE044AB85}"/>
                  </a:ext>
                </a:extLst>
              </p:cNvPr>
              <p:cNvSpPr>
                <a:spLocks noChangeArrowheads="1"/>
              </p:cNvSpPr>
              <p:nvPr/>
            </p:nvSpPr>
            <p:spPr bwMode="auto">
              <a:xfrm>
                <a:off x="4444" y="2314"/>
                <a:ext cx="24" cy="10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86" name="Freeform 80">
                <a:extLst>
                  <a:ext uri="{FF2B5EF4-FFF2-40B4-BE49-F238E27FC236}">
                    <a16:creationId xmlns:a16="http://schemas.microsoft.com/office/drawing/2014/main" id="{FD2027D0-ADCC-4506-BE42-1BF40697536F}"/>
                  </a:ext>
                </a:extLst>
              </p:cNvPr>
              <p:cNvSpPr>
                <a:spLocks/>
              </p:cNvSpPr>
              <p:nvPr/>
            </p:nvSpPr>
            <p:spPr bwMode="auto">
              <a:xfrm>
                <a:off x="4375" y="2283"/>
                <a:ext cx="162" cy="146"/>
              </a:xfrm>
              <a:custGeom>
                <a:avLst/>
                <a:gdLst>
                  <a:gd name="T0" fmla="*/ 7 w 162"/>
                  <a:gd name="T1" fmla="*/ 140 h 146"/>
                  <a:gd name="T2" fmla="*/ 7 w 162"/>
                  <a:gd name="T3" fmla="*/ 0 h 146"/>
                  <a:gd name="T4" fmla="*/ 0 w 162"/>
                  <a:gd name="T5" fmla="*/ 0 h 146"/>
                  <a:gd name="T6" fmla="*/ 0 w 162"/>
                  <a:gd name="T7" fmla="*/ 146 h 146"/>
                  <a:gd name="T8" fmla="*/ 162 w 162"/>
                  <a:gd name="T9" fmla="*/ 146 h 146"/>
                  <a:gd name="T10" fmla="*/ 162 w 162"/>
                  <a:gd name="T11" fmla="*/ 140 h 146"/>
                  <a:gd name="T12" fmla="*/ 7 w 162"/>
                  <a:gd name="T13" fmla="*/ 140 h 146"/>
                </a:gdLst>
                <a:ahLst/>
                <a:cxnLst>
                  <a:cxn ang="0">
                    <a:pos x="T0" y="T1"/>
                  </a:cxn>
                  <a:cxn ang="0">
                    <a:pos x="T2" y="T3"/>
                  </a:cxn>
                  <a:cxn ang="0">
                    <a:pos x="T4" y="T5"/>
                  </a:cxn>
                  <a:cxn ang="0">
                    <a:pos x="T6" y="T7"/>
                  </a:cxn>
                  <a:cxn ang="0">
                    <a:pos x="T8" y="T9"/>
                  </a:cxn>
                  <a:cxn ang="0">
                    <a:pos x="T10" y="T11"/>
                  </a:cxn>
                  <a:cxn ang="0">
                    <a:pos x="T12" y="T13"/>
                  </a:cxn>
                </a:cxnLst>
                <a:rect l="0" t="0" r="r" b="b"/>
                <a:pathLst>
                  <a:path w="162" h="146">
                    <a:moveTo>
                      <a:pt x="7" y="140"/>
                    </a:moveTo>
                    <a:lnTo>
                      <a:pt x="7" y="0"/>
                    </a:lnTo>
                    <a:lnTo>
                      <a:pt x="0" y="0"/>
                    </a:lnTo>
                    <a:lnTo>
                      <a:pt x="0" y="146"/>
                    </a:lnTo>
                    <a:lnTo>
                      <a:pt x="162" y="146"/>
                    </a:lnTo>
                    <a:lnTo>
                      <a:pt x="162" y="140"/>
                    </a:lnTo>
                    <a:lnTo>
                      <a:pt x="7"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grpSp>
        <p:sp>
          <p:nvSpPr>
            <p:cNvPr id="180" name="Freeform 85">
              <a:extLst>
                <a:ext uri="{FF2B5EF4-FFF2-40B4-BE49-F238E27FC236}">
                  <a16:creationId xmlns:a16="http://schemas.microsoft.com/office/drawing/2014/main" id="{07B2DAD2-4EEC-4147-9933-9713CE320060}"/>
                </a:ext>
              </a:extLst>
            </p:cNvPr>
            <p:cNvSpPr>
              <a:spLocks noEditPoints="1"/>
            </p:cNvSpPr>
            <p:nvPr/>
          </p:nvSpPr>
          <p:spPr bwMode="auto">
            <a:xfrm>
              <a:off x="8010525" y="3279776"/>
              <a:ext cx="252412" cy="222250"/>
            </a:xfrm>
            <a:custGeom>
              <a:avLst/>
              <a:gdLst>
                <a:gd name="T0" fmla="*/ 512 w 512"/>
                <a:gd name="T1" fmla="*/ 320 h 480"/>
                <a:gd name="T2" fmla="*/ 416 w 512"/>
                <a:gd name="T3" fmla="*/ 320 h 480"/>
                <a:gd name="T4" fmla="*/ 416 w 512"/>
                <a:gd name="T5" fmla="*/ 384 h 480"/>
                <a:gd name="T6" fmla="*/ 160 w 512"/>
                <a:gd name="T7" fmla="*/ 384 h 480"/>
                <a:gd name="T8" fmla="*/ 64 w 512"/>
                <a:gd name="T9" fmla="*/ 480 h 480"/>
                <a:gd name="T10" fmla="*/ 64 w 512"/>
                <a:gd name="T11" fmla="*/ 384 h 480"/>
                <a:gd name="T12" fmla="*/ 0 w 512"/>
                <a:gd name="T13" fmla="*/ 384 h 480"/>
                <a:gd name="T14" fmla="*/ 0 w 512"/>
                <a:gd name="T15" fmla="*/ 96 h 480"/>
                <a:gd name="T16" fmla="*/ 64 w 512"/>
                <a:gd name="T17" fmla="*/ 96 h 480"/>
                <a:gd name="T18" fmla="*/ 64 w 512"/>
                <a:gd name="T19" fmla="*/ 0 h 480"/>
                <a:gd name="T20" fmla="*/ 512 w 512"/>
                <a:gd name="T21" fmla="*/ 0 h 480"/>
                <a:gd name="T22" fmla="*/ 512 w 512"/>
                <a:gd name="T23" fmla="*/ 320 h 480"/>
                <a:gd name="T24" fmla="*/ 384 w 512"/>
                <a:gd name="T25" fmla="*/ 128 h 480"/>
                <a:gd name="T26" fmla="*/ 32 w 512"/>
                <a:gd name="T27" fmla="*/ 128 h 480"/>
                <a:gd name="T28" fmla="*/ 32 w 512"/>
                <a:gd name="T29" fmla="*/ 352 h 480"/>
                <a:gd name="T30" fmla="*/ 96 w 512"/>
                <a:gd name="T31" fmla="*/ 352 h 480"/>
                <a:gd name="T32" fmla="*/ 96 w 512"/>
                <a:gd name="T33" fmla="*/ 403 h 480"/>
                <a:gd name="T34" fmla="*/ 122 w 512"/>
                <a:gd name="T35" fmla="*/ 378 h 480"/>
                <a:gd name="T36" fmla="*/ 147 w 512"/>
                <a:gd name="T37" fmla="*/ 352 h 480"/>
                <a:gd name="T38" fmla="*/ 384 w 512"/>
                <a:gd name="T39" fmla="*/ 352 h 480"/>
                <a:gd name="T40" fmla="*/ 384 w 512"/>
                <a:gd name="T41" fmla="*/ 128 h 480"/>
                <a:gd name="T42" fmla="*/ 480 w 512"/>
                <a:gd name="T43" fmla="*/ 32 h 480"/>
                <a:gd name="T44" fmla="*/ 96 w 512"/>
                <a:gd name="T45" fmla="*/ 32 h 480"/>
                <a:gd name="T46" fmla="*/ 96 w 512"/>
                <a:gd name="T47" fmla="*/ 96 h 480"/>
                <a:gd name="T48" fmla="*/ 416 w 512"/>
                <a:gd name="T49" fmla="*/ 96 h 480"/>
                <a:gd name="T50" fmla="*/ 416 w 512"/>
                <a:gd name="T51" fmla="*/ 288 h 480"/>
                <a:gd name="T52" fmla="*/ 480 w 512"/>
                <a:gd name="T53" fmla="*/ 288 h 480"/>
                <a:gd name="T54" fmla="*/ 480 w 512"/>
                <a:gd name="T55" fmla="*/ 32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12" h="480">
                  <a:moveTo>
                    <a:pt x="512" y="320"/>
                  </a:moveTo>
                  <a:lnTo>
                    <a:pt x="416" y="320"/>
                  </a:lnTo>
                  <a:lnTo>
                    <a:pt x="416" y="384"/>
                  </a:lnTo>
                  <a:lnTo>
                    <a:pt x="160" y="384"/>
                  </a:lnTo>
                  <a:lnTo>
                    <a:pt x="64" y="480"/>
                  </a:lnTo>
                  <a:lnTo>
                    <a:pt x="64" y="384"/>
                  </a:lnTo>
                  <a:lnTo>
                    <a:pt x="0" y="384"/>
                  </a:lnTo>
                  <a:lnTo>
                    <a:pt x="0" y="96"/>
                  </a:lnTo>
                  <a:lnTo>
                    <a:pt x="64" y="96"/>
                  </a:lnTo>
                  <a:lnTo>
                    <a:pt x="64" y="0"/>
                  </a:lnTo>
                  <a:lnTo>
                    <a:pt x="512" y="0"/>
                  </a:lnTo>
                  <a:lnTo>
                    <a:pt x="512" y="320"/>
                  </a:lnTo>
                  <a:close/>
                  <a:moveTo>
                    <a:pt x="384" y="128"/>
                  </a:moveTo>
                  <a:lnTo>
                    <a:pt x="32" y="128"/>
                  </a:lnTo>
                  <a:lnTo>
                    <a:pt x="32" y="352"/>
                  </a:lnTo>
                  <a:lnTo>
                    <a:pt x="96" y="352"/>
                  </a:lnTo>
                  <a:lnTo>
                    <a:pt x="96" y="403"/>
                  </a:lnTo>
                  <a:cubicBezTo>
                    <a:pt x="105" y="395"/>
                    <a:pt x="113" y="386"/>
                    <a:pt x="122" y="378"/>
                  </a:cubicBezTo>
                  <a:cubicBezTo>
                    <a:pt x="130" y="369"/>
                    <a:pt x="138" y="361"/>
                    <a:pt x="147" y="352"/>
                  </a:cubicBezTo>
                  <a:lnTo>
                    <a:pt x="384" y="352"/>
                  </a:lnTo>
                  <a:lnTo>
                    <a:pt x="384" y="128"/>
                  </a:lnTo>
                  <a:close/>
                  <a:moveTo>
                    <a:pt x="480" y="32"/>
                  </a:moveTo>
                  <a:lnTo>
                    <a:pt x="96" y="32"/>
                  </a:lnTo>
                  <a:lnTo>
                    <a:pt x="96" y="96"/>
                  </a:lnTo>
                  <a:lnTo>
                    <a:pt x="416" y="96"/>
                  </a:lnTo>
                  <a:lnTo>
                    <a:pt x="416" y="288"/>
                  </a:lnTo>
                  <a:lnTo>
                    <a:pt x="480" y="288"/>
                  </a:lnTo>
                  <a:lnTo>
                    <a:pt x="480" y="32"/>
                  </a:lnTo>
                  <a:close/>
                </a:path>
              </a:pathLst>
            </a:custGeom>
            <a:solidFill>
              <a:schemeClr val="bg2"/>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grpSp>
      <p:pic>
        <p:nvPicPr>
          <p:cNvPr id="212" name="Picture 211">
            <a:extLst>
              <a:ext uri="{FF2B5EF4-FFF2-40B4-BE49-F238E27FC236}">
                <a16:creationId xmlns:a16="http://schemas.microsoft.com/office/drawing/2014/main" id="{D9DFABF8-2F57-4104-8E05-44B6BAB026D1}"/>
              </a:ext>
            </a:extLst>
          </p:cNvPr>
          <p:cNvPicPr>
            <a:picLocks noChangeAspect="1"/>
          </p:cNvPicPr>
          <p:nvPr/>
        </p:nvPicPr>
        <p:blipFill>
          <a:blip r:embed="rId3"/>
          <a:stretch>
            <a:fillRect/>
          </a:stretch>
        </p:blipFill>
        <p:spPr>
          <a:xfrm>
            <a:off x="679935" y="3648756"/>
            <a:ext cx="3874252" cy="2499616"/>
          </a:xfrm>
          <a:prstGeom prst="rect">
            <a:avLst/>
          </a:prstGeom>
        </p:spPr>
      </p:pic>
      <p:pic>
        <p:nvPicPr>
          <p:cNvPr id="11" name="Picture 10">
            <a:extLst>
              <a:ext uri="{FF2B5EF4-FFF2-40B4-BE49-F238E27FC236}">
                <a16:creationId xmlns:a16="http://schemas.microsoft.com/office/drawing/2014/main" id="{24324D10-466E-475F-9889-0BA490271B87}"/>
              </a:ext>
            </a:extLst>
          </p:cNvPr>
          <p:cNvPicPr>
            <a:picLocks noChangeAspect="1"/>
          </p:cNvPicPr>
          <p:nvPr/>
        </p:nvPicPr>
        <p:blipFill>
          <a:blip r:embed="rId4">
            <a:duotone>
              <a:prstClr val="black"/>
              <a:schemeClr val="tx2">
                <a:tint val="45000"/>
                <a:satMod val="400000"/>
              </a:schemeClr>
            </a:duotone>
          </a:blip>
          <a:stretch>
            <a:fillRect/>
          </a:stretch>
        </p:blipFill>
        <p:spPr>
          <a:xfrm>
            <a:off x="4812264" y="1945477"/>
            <a:ext cx="764951" cy="764951"/>
          </a:xfrm>
          <a:prstGeom prst="rect">
            <a:avLst/>
          </a:prstGeom>
        </p:spPr>
      </p:pic>
      <p:cxnSp>
        <p:nvCxnSpPr>
          <p:cNvPr id="13" name="Straight Arrow Connector 12">
            <a:extLst>
              <a:ext uri="{FF2B5EF4-FFF2-40B4-BE49-F238E27FC236}">
                <a16:creationId xmlns:a16="http://schemas.microsoft.com/office/drawing/2014/main" id="{016FA41B-FBBB-4A0A-80BA-88DA8D585ED1}"/>
              </a:ext>
            </a:extLst>
          </p:cNvPr>
          <p:cNvCxnSpPr>
            <a:cxnSpLocks/>
          </p:cNvCxnSpPr>
          <p:nvPr/>
        </p:nvCxnSpPr>
        <p:spPr>
          <a:xfrm rot="600000" flipV="1">
            <a:off x="3086912" y="2400744"/>
            <a:ext cx="1477381" cy="1331402"/>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D75C486-885A-431A-897D-97829CE9800F}"/>
              </a:ext>
            </a:extLst>
          </p:cNvPr>
          <p:cNvCxnSpPr>
            <a:cxnSpLocks/>
          </p:cNvCxnSpPr>
          <p:nvPr/>
        </p:nvCxnSpPr>
        <p:spPr>
          <a:xfrm flipV="1">
            <a:off x="3517233" y="2698114"/>
            <a:ext cx="1377970" cy="861882"/>
          </a:xfrm>
          <a:prstGeom prst="straightConnector1">
            <a:avLst/>
          </a:prstGeom>
          <a:ln w="38100">
            <a:solidFill>
              <a:schemeClr val="accent3">
                <a:lumMod val="50000"/>
              </a:schemeClr>
            </a:solidFill>
            <a:prstDash val="sysDot"/>
            <a:headEnd type="arrow"/>
            <a:tailEnd type="non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DD1CD05-CD26-4691-8AFC-A49F5A09B272}"/>
              </a:ext>
            </a:extLst>
          </p:cNvPr>
          <p:cNvCxnSpPr/>
          <p:nvPr/>
        </p:nvCxnSpPr>
        <p:spPr>
          <a:xfrm>
            <a:off x="3983072" y="3929879"/>
            <a:ext cx="3468799" cy="0"/>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BAFF9B3-47D5-4362-9463-76FC24182DC5}"/>
              </a:ext>
            </a:extLst>
          </p:cNvPr>
          <p:cNvCxnSpPr/>
          <p:nvPr/>
        </p:nvCxnSpPr>
        <p:spPr>
          <a:xfrm>
            <a:off x="3983072" y="4280225"/>
            <a:ext cx="3468799" cy="0"/>
          </a:xfrm>
          <a:prstGeom prst="straightConnector1">
            <a:avLst/>
          </a:prstGeom>
          <a:ln w="38100">
            <a:solidFill>
              <a:schemeClr val="accent1"/>
            </a:solidFill>
            <a:prstDash val="sysDot"/>
            <a:headEnd type="arrow"/>
            <a:tailEnd type="non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B468819-0D96-4BB2-B503-C54C0926682A}"/>
              </a:ext>
            </a:extLst>
          </p:cNvPr>
          <p:cNvSpPr txBox="1"/>
          <p:nvPr/>
        </p:nvSpPr>
        <p:spPr>
          <a:xfrm>
            <a:off x="2349133" y="2611776"/>
            <a:ext cx="1540187" cy="371123"/>
          </a:xfrm>
          <a:prstGeom prst="rect">
            <a:avLst/>
          </a:prstGeom>
          <a:solidFill>
            <a:schemeClr val="bg2"/>
          </a:solidFill>
        </p:spPr>
        <p:txBody>
          <a:bodyPr wrap="none" lIns="89642" tIns="89642" rIns="89642" bIns="89642" rtlCol="0">
            <a:spAutoFit/>
          </a:bodyPr>
          <a:lstStyle/>
          <a:p>
            <a:pPr>
              <a:lnSpc>
                <a:spcPct val="90000"/>
              </a:lnSpc>
              <a:spcAft>
                <a:spcPts val="588"/>
              </a:spcAft>
            </a:pPr>
            <a:r>
              <a:rPr lang="en-US" sz="1372" dirty="0"/>
              <a:t>Sign in, get token</a:t>
            </a:r>
          </a:p>
        </p:txBody>
      </p:sp>
      <p:sp>
        <p:nvSpPr>
          <p:cNvPr id="16" name="TextBox 15">
            <a:extLst>
              <a:ext uri="{FF2B5EF4-FFF2-40B4-BE49-F238E27FC236}">
                <a16:creationId xmlns:a16="http://schemas.microsoft.com/office/drawing/2014/main" id="{D3FF0E16-4684-424B-AA32-46EC35882306}"/>
              </a:ext>
            </a:extLst>
          </p:cNvPr>
          <p:cNvSpPr txBox="1"/>
          <p:nvPr/>
        </p:nvSpPr>
        <p:spPr>
          <a:xfrm>
            <a:off x="4359646" y="3110492"/>
            <a:ext cx="1188173" cy="371123"/>
          </a:xfrm>
          <a:prstGeom prst="rect">
            <a:avLst/>
          </a:prstGeom>
          <a:solidFill>
            <a:schemeClr val="bg2"/>
          </a:solidFill>
        </p:spPr>
        <p:txBody>
          <a:bodyPr wrap="none" lIns="89642" tIns="89642" rIns="89642" bIns="89642" rtlCol="0">
            <a:spAutoFit/>
          </a:bodyPr>
          <a:lstStyle/>
          <a:p>
            <a:pPr>
              <a:lnSpc>
                <a:spcPct val="90000"/>
              </a:lnSpc>
              <a:spcAft>
                <a:spcPts val="588"/>
              </a:spcAft>
            </a:pPr>
            <a:r>
              <a:rPr lang="en-US" sz="1372" dirty="0"/>
              <a:t>Access token</a:t>
            </a:r>
          </a:p>
        </p:txBody>
      </p:sp>
      <p:sp>
        <p:nvSpPr>
          <p:cNvPr id="21" name="TextBox 20">
            <a:extLst>
              <a:ext uri="{FF2B5EF4-FFF2-40B4-BE49-F238E27FC236}">
                <a16:creationId xmlns:a16="http://schemas.microsoft.com/office/drawing/2014/main" id="{6E1F3762-4494-4129-B3C6-E985192A2B28}"/>
              </a:ext>
            </a:extLst>
          </p:cNvPr>
          <p:cNvSpPr txBox="1"/>
          <p:nvPr/>
        </p:nvSpPr>
        <p:spPr>
          <a:xfrm>
            <a:off x="5071293" y="3744318"/>
            <a:ext cx="1631711" cy="371123"/>
          </a:xfrm>
          <a:prstGeom prst="rect">
            <a:avLst/>
          </a:prstGeom>
          <a:solidFill>
            <a:schemeClr val="bg2"/>
          </a:solidFill>
        </p:spPr>
        <p:txBody>
          <a:bodyPr wrap="none" lIns="89642" tIns="89642" rIns="89642" bIns="89642" rtlCol="0">
            <a:spAutoFit/>
          </a:bodyPr>
          <a:lstStyle/>
          <a:p>
            <a:pPr>
              <a:lnSpc>
                <a:spcPct val="90000"/>
              </a:lnSpc>
              <a:spcAft>
                <a:spcPts val="588"/>
              </a:spcAft>
            </a:pPr>
            <a:r>
              <a:rPr lang="en-US" sz="1372" dirty="0"/>
              <a:t>Get calendar items</a:t>
            </a:r>
          </a:p>
        </p:txBody>
      </p:sp>
      <p:sp>
        <p:nvSpPr>
          <p:cNvPr id="23" name="TextBox 22">
            <a:extLst>
              <a:ext uri="{FF2B5EF4-FFF2-40B4-BE49-F238E27FC236}">
                <a16:creationId xmlns:a16="http://schemas.microsoft.com/office/drawing/2014/main" id="{826066E5-29ED-4547-AACB-F1CDE654A579}"/>
              </a:ext>
            </a:extLst>
          </p:cNvPr>
          <p:cNvSpPr txBox="1"/>
          <p:nvPr/>
        </p:nvSpPr>
        <p:spPr>
          <a:xfrm>
            <a:off x="4395006" y="4077155"/>
            <a:ext cx="1336270" cy="371123"/>
          </a:xfrm>
          <a:prstGeom prst="rect">
            <a:avLst/>
          </a:prstGeom>
          <a:solidFill>
            <a:schemeClr val="bg2"/>
          </a:solidFill>
        </p:spPr>
        <p:txBody>
          <a:bodyPr wrap="none" lIns="89642" tIns="89642" rIns="89642" bIns="89642" rtlCol="0">
            <a:spAutoFit/>
          </a:bodyPr>
          <a:lstStyle/>
          <a:p>
            <a:pPr>
              <a:lnSpc>
                <a:spcPct val="90000"/>
              </a:lnSpc>
              <a:spcAft>
                <a:spcPts val="588"/>
              </a:spcAft>
            </a:pPr>
            <a:r>
              <a:rPr lang="en-US" sz="1372" dirty="0"/>
              <a:t>Calendar items</a:t>
            </a:r>
          </a:p>
        </p:txBody>
      </p:sp>
      <p:cxnSp>
        <p:nvCxnSpPr>
          <p:cNvPr id="18" name="Straight Connector 17">
            <a:extLst>
              <a:ext uri="{FF2B5EF4-FFF2-40B4-BE49-F238E27FC236}">
                <a16:creationId xmlns:a16="http://schemas.microsoft.com/office/drawing/2014/main" id="{0F589252-7CD5-43B5-9FFE-7D6C84E8BF83}"/>
              </a:ext>
            </a:extLst>
          </p:cNvPr>
          <p:cNvCxnSpPr>
            <a:cxnSpLocks/>
          </p:cNvCxnSpPr>
          <p:nvPr/>
        </p:nvCxnSpPr>
        <p:spPr>
          <a:xfrm>
            <a:off x="455995" y="1762964"/>
            <a:ext cx="11306469"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626CF277-A6E2-0444-8BEC-BA0DE377BA1E}"/>
              </a:ext>
            </a:extLst>
          </p:cNvPr>
          <p:cNvPicPr>
            <a:picLocks noChangeAspect="1"/>
          </p:cNvPicPr>
          <p:nvPr/>
        </p:nvPicPr>
        <p:blipFill rotWithShape="1">
          <a:blip r:embed="rId5"/>
          <a:srcRect r="18851"/>
          <a:stretch/>
        </p:blipFill>
        <p:spPr>
          <a:xfrm>
            <a:off x="828790" y="3784924"/>
            <a:ext cx="2967926" cy="1475782"/>
          </a:xfrm>
          <a:prstGeom prst="rect">
            <a:avLst/>
          </a:prstGeom>
        </p:spPr>
      </p:pic>
    </p:spTree>
    <p:extLst>
      <p:ext uri="{BB962C8B-B14F-4D97-AF65-F5344CB8AC3E}">
        <p14:creationId xmlns:p14="http://schemas.microsoft.com/office/powerpoint/2010/main" val="1873269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6"/>
            <a:ext cx="10515600" cy="953916"/>
          </a:xfrm>
        </p:spPr>
        <p:txBody>
          <a:bodyPr>
            <a:normAutofit/>
          </a:bodyPr>
          <a:lstStyle/>
          <a:p>
            <a:r>
              <a:rPr lang="en-US" sz="4000" dirty="0"/>
              <a:t>Authorization code grant and v2 endpoint</a:t>
            </a:r>
          </a:p>
        </p:txBody>
      </p:sp>
      <p:grpSp>
        <p:nvGrpSpPr>
          <p:cNvPr id="2" name="Group 1">
            <a:extLst>
              <a:ext uri="{FF2B5EF4-FFF2-40B4-BE49-F238E27FC236}">
                <a16:creationId xmlns:a16="http://schemas.microsoft.com/office/drawing/2014/main" id="{206A22E7-92B5-4F50-BF46-C2774D22626D}"/>
              </a:ext>
            </a:extLst>
          </p:cNvPr>
          <p:cNvGrpSpPr/>
          <p:nvPr/>
        </p:nvGrpSpPr>
        <p:grpSpPr>
          <a:xfrm>
            <a:off x="369758" y="1270420"/>
            <a:ext cx="11576066" cy="5251138"/>
            <a:chOff x="377172" y="1295398"/>
            <a:chExt cx="11808190" cy="5356434"/>
          </a:xfrm>
        </p:grpSpPr>
        <p:sp>
          <p:nvSpPr>
            <p:cNvPr id="56" name="Rectangle 55"/>
            <p:cNvSpPr/>
            <p:nvPr/>
          </p:nvSpPr>
          <p:spPr bwMode="auto">
            <a:xfrm>
              <a:off x="4794857" y="2596138"/>
              <a:ext cx="2299311" cy="350865"/>
            </a:xfrm>
            <a:prstGeom prst="rect">
              <a:avLst/>
            </a:prstGeom>
            <a:solidFill>
              <a:schemeClr val="bg2">
                <a:lumMod val="95000"/>
              </a:schemeClr>
            </a:solidFill>
            <a:ln w="1270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ctr" anchorCtr="0" forceAA="0" compatLnSpc="1">
              <a:prstTxWarp prst="textNoShape">
                <a:avLst/>
              </a:prstTxWarp>
              <a:spAutoFit/>
            </a:bodyPr>
            <a:lstStyle/>
            <a:p>
              <a:pPr algn="ctr" defTabSz="914102" fontAlgn="base">
                <a:lnSpc>
                  <a:spcPct val="90000"/>
                </a:lnSpc>
                <a:spcBef>
                  <a:spcPct val="0"/>
                </a:spcBef>
                <a:spcAft>
                  <a:spcPct val="0"/>
                </a:spcAft>
              </a:pPr>
              <a:r>
                <a:rPr lang="en-US" sz="1176" dirty="0">
                  <a:solidFill>
                    <a:schemeClr val="accent1"/>
                  </a:solidFill>
                  <a:latin typeface="+mj-lt"/>
                  <a:ea typeface="Segoe UI" pitchFamily="34" charset="0"/>
                  <a:cs typeface="Segoe UI" pitchFamily="34" charset="0"/>
                </a:rPr>
                <a:t>Sign in, consent</a:t>
              </a:r>
            </a:p>
          </p:txBody>
        </p:sp>
        <p:sp>
          <p:nvSpPr>
            <p:cNvPr id="25" name="Rectangle 24"/>
            <p:cNvSpPr/>
            <p:nvPr/>
          </p:nvSpPr>
          <p:spPr bwMode="auto">
            <a:xfrm>
              <a:off x="377172" y="1729507"/>
              <a:ext cx="1295892" cy="324985"/>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chemeClr val="tx2"/>
                  </a:solidFill>
                  <a:ea typeface="Segoe UI" pitchFamily="34" charset="0"/>
                  <a:cs typeface="Segoe UI" pitchFamily="34" charset="0"/>
                </a:rPr>
                <a:t>Application</a:t>
              </a:r>
            </a:p>
          </p:txBody>
        </p:sp>
        <p:sp>
          <p:nvSpPr>
            <p:cNvPr id="30" name="Rectangle 29"/>
            <p:cNvSpPr/>
            <p:nvPr/>
          </p:nvSpPr>
          <p:spPr bwMode="auto">
            <a:xfrm>
              <a:off x="9906252" y="1731773"/>
              <a:ext cx="2279110" cy="320453"/>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chemeClr val="tx2"/>
                  </a:solidFill>
                  <a:ea typeface="Segoe UI" pitchFamily="34" charset="0"/>
                  <a:cs typeface="Segoe UI" pitchFamily="34" charset="0"/>
                </a:rPr>
                <a:t>https://graph.microsoft.com</a:t>
              </a:r>
            </a:p>
          </p:txBody>
        </p:sp>
        <p:sp>
          <p:nvSpPr>
            <p:cNvPr id="52" name="Rectangle 51"/>
            <p:cNvSpPr/>
            <p:nvPr/>
          </p:nvSpPr>
          <p:spPr bwMode="auto">
            <a:xfrm>
              <a:off x="3115030" y="1295398"/>
              <a:ext cx="5698425" cy="360722"/>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solidFill>
                    <a:schemeClr val="tx2"/>
                  </a:solidFill>
                  <a:ea typeface="Segoe UI" pitchFamily="34" charset="0"/>
                  <a:cs typeface="Segoe UI" pitchFamily="34" charset="0"/>
                </a:rPr>
                <a:t>https://login.microsoftonline.com/common</a:t>
              </a:r>
            </a:p>
          </p:txBody>
        </p:sp>
        <p:sp>
          <p:nvSpPr>
            <p:cNvPr id="37" name="Rectangle 36"/>
            <p:cNvSpPr/>
            <p:nvPr/>
          </p:nvSpPr>
          <p:spPr bwMode="auto">
            <a:xfrm>
              <a:off x="3115030" y="1731773"/>
              <a:ext cx="2822307" cy="320453"/>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chemeClr val="tx2"/>
                  </a:solidFill>
                  <a:ea typeface="Segoe UI" pitchFamily="34" charset="0"/>
                  <a:cs typeface="Segoe UI" pitchFamily="34" charset="0"/>
                </a:rPr>
                <a:t>/common/OAuth/v2.0/authorize</a:t>
              </a:r>
            </a:p>
          </p:txBody>
        </p:sp>
        <p:sp>
          <p:nvSpPr>
            <p:cNvPr id="38" name="Rectangle 37"/>
            <p:cNvSpPr/>
            <p:nvPr/>
          </p:nvSpPr>
          <p:spPr bwMode="auto">
            <a:xfrm>
              <a:off x="5987590" y="1731773"/>
              <a:ext cx="2825865" cy="320453"/>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chemeClr val="tx2"/>
                  </a:solidFill>
                  <a:ea typeface="Segoe UI" pitchFamily="34" charset="0"/>
                  <a:cs typeface="Segoe UI" pitchFamily="34" charset="0"/>
                </a:rPr>
                <a:t>/common/OAuth/v2.0/token</a:t>
              </a:r>
            </a:p>
          </p:txBody>
        </p:sp>
        <p:cxnSp>
          <p:nvCxnSpPr>
            <p:cNvPr id="41" name="Straight Connector 40"/>
            <p:cNvCxnSpPr>
              <a:cxnSpLocks/>
            </p:cNvCxnSpPr>
            <p:nvPr/>
          </p:nvCxnSpPr>
          <p:spPr>
            <a:xfrm>
              <a:off x="11545712" y="2052226"/>
              <a:ext cx="0" cy="4535609"/>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cxnSpLocks/>
            </p:cNvCxnSpPr>
            <p:nvPr/>
          </p:nvCxnSpPr>
          <p:spPr>
            <a:xfrm>
              <a:off x="4794856" y="2052226"/>
              <a:ext cx="0" cy="4535609"/>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cxnSpLocks/>
            </p:cNvCxnSpPr>
            <p:nvPr/>
          </p:nvCxnSpPr>
          <p:spPr>
            <a:xfrm>
              <a:off x="766616" y="2052226"/>
              <a:ext cx="0" cy="4535609"/>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cxnSpLocks/>
            </p:cNvCxnSpPr>
            <p:nvPr/>
          </p:nvCxnSpPr>
          <p:spPr>
            <a:xfrm>
              <a:off x="7382615" y="2052226"/>
              <a:ext cx="0" cy="4535609"/>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3423" y="2553206"/>
              <a:ext cx="3877826" cy="4708"/>
            </a:xfrm>
            <a:prstGeom prst="straightConnector1">
              <a:avLst/>
            </a:prstGeom>
            <a:ln w="12700">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783423" y="4287127"/>
              <a:ext cx="10449265" cy="5989"/>
            </a:xfrm>
            <a:prstGeom prst="straightConnector1">
              <a:avLst/>
            </a:prstGeom>
            <a:ln w="12700">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cxnSpLocks/>
            </p:cNvCxnSpPr>
            <p:nvPr/>
          </p:nvCxnSpPr>
          <p:spPr>
            <a:xfrm>
              <a:off x="861374" y="3050879"/>
              <a:ext cx="3900445" cy="0"/>
            </a:xfrm>
            <a:prstGeom prst="straightConnector1">
              <a:avLst/>
            </a:prstGeom>
            <a:ln w="12700">
              <a:solidFill>
                <a:schemeClr val="tx2"/>
              </a:solidFill>
              <a:prstDash val="lg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783423" y="3606119"/>
              <a:ext cx="6414160" cy="6842"/>
            </a:xfrm>
            <a:prstGeom prst="straightConnector1">
              <a:avLst/>
            </a:prstGeom>
            <a:ln w="12700">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cxnSpLocks/>
            </p:cNvCxnSpPr>
            <p:nvPr/>
          </p:nvCxnSpPr>
          <p:spPr>
            <a:xfrm>
              <a:off x="861374" y="3754209"/>
              <a:ext cx="6521241" cy="0"/>
            </a:xfrm>
            <a:prstGeom prst="straightConnector1">
              <a:avLst/>
            </a:prstGeom>
            <a:ln w="12700">
              <a:solidFill>
                <a:schemeClr val="tx2"/>
              </a:solidFill>
              <a:prstDash val="lg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cxnSpLocks/>
            </p:cNvCxnSpPr>
            <p:nvPr/>
          </p:nvCxnSpPr>
          <p:spPr>
            <a:xfrm>
              <a:off x="861374" y="4434938"/>
              <a:ext cx="10684338" cy="0"/>
            </a:xfrm>
            <a:prstGeom prst="straightConnector1">
              <a:avLst/>
            </a:prstGeom>
            <a:ln w="12700">
              <a:solidFill>
                <a:schemeClr val="tx2"/>
              </a:solidFill>
              <a:prstDash val="lgDash"/>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BB07CD71-251E-41AD-9A47-F8F51816F66C}"/>
                </a:ext>
              </a:extLst>
            </p:cNvPr>
            <p:cNvSpPr/>
            <p:nvPr/>
          </p:nvSpPr>
          <p:spPr bwMode="auto">
            <a:xfrm>
              <a:off x="783423" y="4837210"/>
              <a:ext cx="10762289" cy="33401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gradFill>
                    <a:gsLst>
                      <a:gs pos="0">
                        <a:srgbClr val="FFFFFF"/>
                      </a:gs>
                      <a:gs pos="100000">
                        <a:srgbClr val="FFFFFF"/>
                      </a:gs>
                    </a:gsLst>
                    <a:lin ang="5400000" scaled="0"/>
                  </a:gradFill>
                  <a:latin typeface="+mj-lt"/>
                  <a:ea typeface="Segoe UI" pitchFamily="34" charset="0"/>
                  <a:cs typeface="Segoe UI" pitchFamily="34" charset="0"/>
                </a:rPr>
                <a:t>Token expires</a:t>
              </a:r>
            </a:p>
          </p:txBody>
        </p:sp>
        <p:cxnSp>
          <p:nvCxnSpPr>
            <p:cNvPr id="28" name="Straight Arrow Connector 27"/>
            <p:cNvCxnSpPr>
              <a:cxnSpLocks/>
            </p:cNvCxnSpPr>
            <p:nvPr/>
          </p:nvCxnSpPr>
          <p:spPr>
            <a:xfrm>
              <a:off x="783423" y="5555738"/>
              <a:ext cx="6414160" cy="20954"/>
            </a:xfrm>
            <a:prstGeom prst="straightConnector1">
              <a:avLst/>
            </a:prstGeom>
            <a:ln w="12700">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cxnSpLocks/>
            </p:cNvCxnSpPr>
            <p:nvPr/>
          </p:nvCxnSpPr>
          <p:spPr>
            <a:xfrm>
              <a:off x="861374" y="5715730"/>
              <a:ext cx="6521241" cy="0"/>
            </a:xfrm>
            <a:prstGeom prst="straightConnector1">
              <a:avLst/>
            </a:prstGeom>
            <a:ln w="12700">
              <a:solidFill>
                <a:schemeClr val="tx2"/>
              </a:solidFill>
              <a:prstDash val="lg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83423" y="6135134"/>
              <a:ext cx="10449265" cy="5989"/>
            </a:xfrm>
            <a:prstGeom prst="straightConnector1">
              <a:avLst/>
            </a:prstGeom>
            <a:ln w="12700">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cxnSpLocks/>
            </p:cNvCxnSpPr>
            <p:nvPr/>
          </p:nvCxnSpPr>
          <p:spPr>
            <a:xfrm>
              <a:off x="861374" y="6318310"/>
              <a:ext cx="10684338" cy="0"/>
            </a:xfrm>
            <a:prstGeom prst="straightConnector1">
              <a:avLst/>
            </a:prstGeom>
            <a:ln w="12700">
              <a:solidFill>
                <a:schemeClr val="tx2"/>
              </a:solidFill>
              <a:prstDash val="lgDash"/>
              <a:headEnd type="triangle"/>
              <a:tailEnd type="non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975857" y="3028035"/>
              <a:ext cx="1391403" cy="350796"/>
            </a:xfrm>
            <a:prstGeom prst="rect">
              <a:avLst/>
            </a:prstGeom>
            <a:noFill/>
          </p:spPr>
          <p:txBody>
            <a:bodyPr wrap="none" lIns="89642" tIns="89642" rIns="89642" bIns="89642" rtlCol="0" anchor="ctr">
              <a:spAutoFit/>
            </a:bodyPr>
            <a:lstStyle/>
            <a:p>
              <a:pPr>
                <a:lnSpc>
                  <a:spcPct val="90000"/>
                </a:lnSpc>
                <a:spcAft>
                  <a:spcPts val="588"/>
                </a:spcAft>
              </a:pPr>
              <a:r>
                <a:rPr lang="en-US" sz="1176" dirty="0">
                  <a:solidFill>
                    <a:schemeClr val="tx2"/>
                  </a:solidFill>
                  <a:latin typeface="+mj-lt"/>
                </a:rPr>
                <a:t>authorization code</a:t>
              </a:r>
            </a:p>
          </p:txBody>
        </p:sp>
        <p:sp>
          <p:nvSpPr>
            <p:cNvPr id="89" name="TextBox 88"/>
            <p:cNvSpPr txBox="1"/>
            <p:nvPr/>
          </p:nvSpPr>
          <p:spPr>
            <a:xfrm>
              <a:off x="2291349" y="3271173"/>
              <a:ext cx="7596785" cy="350796"/>
            </a:xfrm>
            <a:prstGeom prst="rect">
              <a:avLst/>
            </a:prstGeom>
            <a:noFill/>
          </p:spPr>
          <p:txBody>
            <a:bodyPr wrap="none" lIns="89642" tIns="89642" rIns="89642" bIns="89642" rtlCol="0" anchor="ctr">
              <a:spAutoFit/>
            </a:bodyPr>
            <a:lstStyle/>
            <a:p>
              <a:pPr>
                <a:lnSpc>
                  <a:spcPct val="90000"/>
                </a:lnSpc>
                <a:spcAft>
                  <a:spcPts val="588"/>
                </a:spcAft>
              </a:pPr>
              <a:r>
                <a:rPr lang="en-US" sz="1176" i="1" dirty="0">
                  <a:solidFill>
                    <a:schemeClr val="tx2"/>
                  </a:solidFill>
                </a:rPr>
                <a:t>?scope=offline_access+openid+profile+User.Read+User.ReadBasic.All&amp;grant_type=</a:t>
              </a:r>
              <a:r>
                <a:rPr lang="en-US" sz="1176" i="1" dirty="0" err="1">
                  <a:solidFill>
                    <a:schemeClr val="tx2"/>
                  </a:solidFill>
                </a:rPr>
                <a:t>authorization_code&amp;code</a:t>
              </a:r>
              <a:r>
                <a:rPr lang="en-US" sz="1176" i="1" dirty="0">
                  <a:solidFill>
                    <a:schemeClr val="tx2"/>
                  </a:solidFill>
                </a:rPr>
                <a:t>=…</a:t>
              </a:r>
            </a:p>
          </p:txBody>
        </p:sp>
        <p:sp>
          <p:nvSpPr>
            <p:cNvPr id="91" name="TextBox 90"/>
            <p:cNvSpPr txBox="1"/>
            <p:nvPr/>
          </p:nvSpPr>
          <p:spPr>
            <a:xfrm>
              <a:off x="975857" y="3762584"/>
              <a:ext cx="2576885" cy="350796"/>
            </a:xfrm>
            <a:prstGeom prst="rect">
              <a:avLst/>
            </a:prstGeom>
            <a:noFill/>
          </p:spPr>
          <p:txBody>
            <a:bodyPr wrap="none" lIns="89642" tIns="89642" rIns="89642" bIns="89642" rtlCol="0" anchor="ctr">
              <a:spAutoFit/>
            </a:bodyPr>
            <a:lstStyle/>
            <a:p>
              <a:pPr>
                <a:lnSpc>
                  <a:spcPct val="90000"/>
                </a:lnSpc>
                <a:spcAft>
                  <a:spcPts val="588"/>
                </a:spcAft>
              </a:pPr>
              <a:r>
                <a:rPr lang="en-US" sz="1176" dirty="0" err="1">
                  <a:solidFill>
                    <a:schemeClr val="tx2"/>
                  </a:solidFill>
                  <a:latin typeface="+mj-lt"/>
                </a:rPr>
                <a:t>access_token</a:t>
              </a:r>
              <a:r>
                <a:rPr lang="en-US" sz="1176" dirty="0">
                  <a:solidFill>
                    <a:schemeClr val="tx2"/>
                  </a:solidFill>
                  <a:latin typeface="+mj-lt"/>
                </a:rPr>
                <a:t>, </a:t>
              </a:r>
              <a:r>
                <a:rPr lang="en-US" sz="1176" dirty="0" err="1">
                  <a:solidFill>
                    <a:schemeClr val="tx2"/>
                  </a:solidFill>
                  <a:latin typeface="+mj-lt"/>
                </a:rPr>
                <a:t>refresh_token</a:t>
              </a:r>
              <a:r>
                <a:rPr lang="en-US" sz="1176" dirty="0">
                  <a:solidFill>
                    <a:schemeClr val="tx2"/>
                  </a:solidFill>
                  <a:latin typeface="+mj-lt"/>
                </a:rPr>
                <a:t>, </a:t>
              </a:r>
              <a:r>
                <a:rPr lang="en-US" sz="1176" dirty="0" err="1">
                  <a:solidFill>
                    <a:schemeClr val="tx2"/>
                  </a:solidFill>
                  <a:latin typeface="+mj-lt"/>
                </a:rPr>
                <a:t>id_token</a:t>
              </a:r>
              <a:endParaRPr lang="en-US" sz="1176" dirty="0">
                <a:solidFill>
                  <a:schemeClr val="tx2"/>
                </a:solidFill>
                <a:latin typeface="+mj-lt"/>
              </a:endParaRPr>
            </a:p>
          </p:txBody>
        </p:sp>
        <p:sp>
          <p:nvSpPr>
            <p:cNvPr id="98" name="TextBox 97"/>
            <p:cNvSpPr txBox="1"/>
            <p:nvPr/>
          </p:nvSpPr>
          <p:spPr>
            <a:xfrm>
              <a:off x="6561509" y="3965878"/>
              <a:ext cx="1946880" cy="350865"/>
            </a:xfrm>
            <a:prstGeom prst="rect">
              <a:avLst/>
            </a:prstGeom>
            <a:noFill/>
          </p:spPr>
          <p:txBody>
            <a:bodyPr wrap="none" lIns="89642" tIns="89642" rIns="89642" bIns="89642" rtlCol="0" anchor="ctr">
              <a:spAutoFit/>
            </a:bodyPr>
            <a:lstStyle/>
            <a:p>
              <a:pPr>
                <a:lnSpc>
                  <a:spcPct val="90000"/>
                </a:lnSpc>
                <a:spcAft>
                  <a:spcPts val="588"/>
                </a:spcAft>
              </a:pPr>
              <a:r>
                <a:rPr lang="en-US" sz="1176" dirty="0">
                  <a:solidFill>
                    <a:schemeClr val="accent1"/>
                  </a:solidFill>
                </a:rPr>
                <a:t>/v1.0/me     (access token)</a:t>
              </a:r>
            </a:p>
          </p:txBody>
        </p:sp>
        <p:sp>
          <p:nvSpPr>
            <p:cNvPr id="100" name="TextBox 99"/>
            <p:cNvSpPr txBox="1"/>
            <p:nvPr/>
          </p:nvSpPr>
          <p:spPr>
            <a:xfrm>
              <a:off x="975857" y="4407273"/>
              <a:ext cx="1520580" cy="350796"/>
            </a:xfrm>
            <a:prstGeom prst="rect">
              <a:avLst/>
            </a:prstGeom>
            <a:noFill/>
          </p:spPr>
          <p:txBody>
            <a:bodyPr wrap="none" lIns="89642" tIns="89642" rIns="89642" bIns="89642" rtlCol="0" anchor="ctr">
              <a:spAutoFit/>
            </a:bodyPr>
            <a:lstStyle/>
            <a:p>
              <a:pPr>
                <a:lnSpc>
                  <a:spcPct val="90000"/>
                </a:lnSpc>
                <a:spcAft>
                  <a:spcPts val="588"/>
                </a:spcAft>
              </a:pPr>
              <a:r>
                <a:rPr lang="en-US" sz="1176" dirty="0">
                  <a:solidFill>
                    <a:schemeClr val="tx2"/>
                  </a:solidFill>
                  <a:latin typeface="+mj-lt"/>
                </a:rPr>
                <a:t>Current user’s profile</a:t>
              </a:r>
            </a:p>
          </p:txBody>
        </p:sp>
        <p:sp>
          <p:nvSpPr>
            <p:cNvPr id="29" name="TextBox 28"/>
            <p:cNvSpPr txBox="1"/>
            <p:nvPr/>
          </p:nvSpPr>
          <p:spPr>
            <a:xfrm>
              <a:off x="3244240" y="5219745"/>
              <a:ext cx="3155727" cy="350796"/>
            </a:xfrm>
            <a:prstGeom prst="rect">
              <a:avLst/>
            </a:prstGeom>
            <a:noFill/>
          </p:spPr>
          <p:txBody>
            <a:bodyPr wrap="none" lIns="89642" tIns="89642" rIns="89642" bIns="89642" rtlCol="0" anchor="ctr">
              <a:spAutoFit/>
            </a:bodyPr>
            <a:lstStyle/>
            <a:p>
              <a:pPr>
                <a:lnSpc>
                  <a:spcPct val="90000"/>
                </a:lnSpc>
                <a:spcAft>
                  <a:spcPts val="588"/>
                </a:spcAft>
              </a:pPr>
              <a:r>
                <a:rPr lang="en-US" sz="1176" i="1" dirty="0">
                  <a:solidFill>
                    <a:schemeClr val="tx2"/>
                  </a:solidFill>
                </a:rPr>
                <a:t>?</a:t>
              </a:r>
              <a:r>
                <a:rPr lang="en-US" sz="1176" i="1" dirty="0" err="1">
                  <a:solidFill>
                    <a:schemeClr val="tx2"/>
                  </a:solidFill>
                </a:rPr>
                <a:t>grant_type</a:t>
              </a:r>
              <a:r>
                <a:rPr lang="en-US" sz="1176" i="1" dirty="0">
                  <a:solidFill>
                    <a:schemeClr val="tx2"/>
                  </a:solidFill>
                </a:rPr>
                <a:t>=</a:t>
              </a:r>
              <a:r>
                <a:rPr lang="en-US" sz="1176" i="1" dirty="0" err="1">
                  <a:solidFill>
                    <a:schemeClr val="tx2"/>
                  </a:solidFill>
                </a:rPr>
                <a:t>refresh_token&amp;refresh_token</a:t>
              </a:r>
              <a:r>
                <a:rPr lang="en-US" sz="1176" i="1" dirty="0">
                  <a:solidFill>
                    <a:schemeClr val="tx2"/>
                  </a:solidFill>
                </a:rPr>
                <a:t>=…</a:t>
              </a:r>
            </a:p>
          </p:txBody>
        </p:sp>
        <p:sp>
          <p:nvSpPr>
            <p:cNvPr id="32" name="TextBox 31"/>
            <p:cNvSpPr txBox="1"/>
            <p:nvPr/>
          </p:nvSpPr>
          <p:spPr>
            <a:xfrm>
              <a:off x="975857" y="5699236"/>
              <a:ext cx="2576885" cy="350796"/>
            </a:xfrm>
            <a:prstGeom prst="rect">
              <a:avLst/>
            </a:prstGeom>
            <a:noFill/>
          </p:spPr>
          <p:txBody>
            <a:bodyPr wrap="none" lIns="89642" tIns="89642" rIns="89642" bIns="89642" rtlCol="0" anchor="ctr">
              <a:spAutoFit/>
            </a:bodyPr>
            <a:lstStyle/>
            <a:p>
              <a:pPr>
                <a:lnSpc>
                  <a:spcPct val="90000"/>
                </a:lnSpc>
                <a:spcAft>
                  <a:spcPts val="588"/>
                </a:spcAft>
              </a:pPr>
              <a:r>
                <a:rPr lang="en-US" sz="1176" dirty="0" err="1">
                  <a:solidFill>
                    <a:schemeClr val="tx2"/>
                  </a:solidFill>
                  <a:latin typeface="+mj-lt"/>
                </a:rPr>
                <a:t>access_token</a:t>
              </a:r>
              <a:r>
                <a:rPr lang="en-US" sz="1176" dirty="0">
                  <a:solidFill>
                    <a:schemeClr val="tx2"/>
                  </a:solidFill>
                  <a:latin typeface="+mj-lt"/>
                </a:rPr>
                <a:t>, </a:t>
              </a:r>
              <a:r>
                <a:rPr lang="en-US" sz="1176" dirty="0" err="1">
                  <a:solidFill>
                    <a:schemeClr val="tx2"/>
                  </a:solidFill>
                  <a:latin typeface="+mj-lt"/>
                </a:rPr>
                <a:t>refresh_token</a:t>
              </a:r>
              <a:r>
                <a:rPr lang="en-US" sz="1176" dirty="0">
                  <a:solidFill>
                    <a:schemeClr val="tx2"/>
                  </a:solidFill>
                  <a:latin typeface="+mj-lt"/>
                </a:rPr>
                <a:t>, </a:t>
              </a:r>
              <a:r>
                <a:rPr lang="en-US" sz="1176" dirty="0" err="1">
                  <a:solidFill>
                    <a:schemeClr val="tx2"/>
                  </a:solidFill>
                  <a:latin typeface="+mj-lt"/>
                </a:rPr>
                <a:t>id_token</a:t>
              </a:r>
              <a:endParaRPr lang="en-US" sz="1176" dirty="0">
                <a:solidFill>
                  <a:schemeClr val="tx2"/>
                </a:solidFill>
                <a:latin typeface="+mj-lt"/>
              </a:endParaRPr>
            </a:p>
          </p:txBody>
        </p:sp>
        <p:sp>
          <p:nvSpPr>
            <p:cNvPr id="34" name="TextBox 33"/>
            <p:cNvSpPr txBox="1"/>
            <p:nvPr/>
          </p:nvSpPr>
          <p:spPr>
            <a:xfrm>
              <a:off x="6561509" y="5813885"/>
              <a:ext cx="1946880" cy="350865"/>
            </a:xfrm>
            <a:prstGeom prst="rect">
              <a:avLst/>
            </a:prstGeom>
            <a:noFill/>
          </p:spPr>
          <p:txBody>
            <a:bodyPr wrap="none" lIns="89642" tIns="89642" rIns="89642" bIns="89642" rtlCol="0" anchor="ctr">
              <a:spAutoFit/>
            </a:bodyPr>
            <a:lstStyle/>
            <a:p>
              <a:pPr>
                <a:lnSpc>
                  <a:spcPct val="90000"/>
                </a:lnSpc>
                <a:spcAft>
                  <a:spcPts val="588"/>
                </a:spcAft>
              </a:pPr>
              <a:r>
                <a:rPr lang="en-US" sz="1176" dirty="0">
                  <a:solidFill>
                    <a:schemeClr val="accent1"/>
                  </a:solidFill>
                </a:rPr>
                <a:t>/v1.0/me     (access token)</a:t>
              </a:r>
            </a:p>
          </p:txBody>
        </p:sp>
        <p:sp>
          <p:nvSpPr>
            <p:cNvPr id="53" name="TextBox 52"/>
            <p:cNvSpPr txBox="1"/>
            <p:nvPr/>
          </p:nvSpPr>
          <p:spPr>
            <a:xfrm>
              <a:off x="2275565" y="2220175"/>
              <a:ext cx="7099700" cy="350796"/>
            </a:xfrm>
            <a:prstGeom prst="rect">
              <a:avLst/>
            </a:prstGeom>
            <a:noFill/>
          </p:spPr>
          <p:txBody>
            <a:bodyPr wrap="none" lIns="89642" tIns="89642" rIns="89642" bIns="89642" rtlCol="0" anchor="ctr">
              <a:spAutoFit/>
            </a:bodyPr>
            <a:lstStyle/>
            <a:p>
              <a:pPr>
                <a:lnSpc>
                  <a:spcPct val="90000"/>
                </a:lnSpc>
                <a:spcAft>
                  <a:spcPts val="588"/>
                </a:spcAft>
              </a:pPr>
              <a:r>
                <a:rPr lang="en-US" sz="1176" i="1" dirty="0">
                  <a:solidFill>
                    <a:schemeClr val="tx2"/>
                  </a:solidFill>
                </a:rPr>
                <a:t>?scope=offline_access+openid+profile+User.Read+User.ReadBasic.All&amp;response_type=</a:t>
              </a:r>
              <a:r>
                <a:rPr lang="en-US" sz="1176" i="1" dirty="0" err="1">
                  <a:solidFill>
                    <a:schemeClr val="tx2"/>
                  </a:solidFill>
                </a:rPr>
                <a:t>code&amp;client_id</a:t>
              </a:r>
              <a:r>
                <a:rPr lang="en-US" sz="1176" i="1" dirty="0">
                  <a:solidFill>
                    <a:schemeClr val="tx2"/>
                  </a:solidFill>
                </a:rPr>
                <a:t>=…</a:t>
              </a:r>
            </a:p>
          </p:txBody>
        </p:sp>
        <p:sp>
          <p:nvSpPr>
            <p:cNvPr id="55" name="TextBox 54"/>
            <p:cNvSpPr txBox="1"/>
            <p:nvPr/>
          </p:nvSpPr>
          <p:spPr>
            <a:xfrm>
              <a:off x="975857" y="6301036"/>
              <a:ext cx="1520580" cy="350796"/>
            </a:xfrm>
            <a:prstGeom prst="rect">
              <a:avLst/>
            </a:prstGeom>
            <a:noFill/>
          </p:spPr>
          <p:txBody>
            <a:bodyPr wrap="none" lIns="89642" tIns="89642" rIns="89642" bIns="89642" rtlCol="0" anchor="ctr">
              <a:spAutoFit/>
            </a:bodyPr>
            <a:lstStyle/>
            <a:p>
              <a:pPr>
                <a:lnSpc>
                  <a:spcPct val="90000"/>
                </a:lnSpc>
                <a:spcAft>
                  <a:spcPts val="588"/>
                </a:spcAft>
              </a:pPr>
              <a:r>
                <a:rPr lang="en-US" sz="1176" dirty="0">
                  <a:solidFill>
                    <a:schemeClr val="tx2"/>
                  </a:solidFill>
                  <a:latin typeface="+mj-lt"/>
                </a:rPr>
                <a:t>Current user’s profile</a:t>
              </a:r>
            </a:p>
          </p:txBody>
        </p:sp>
        <p:grpSp>
          <p:nvGrpSpPr>
            <p:cNvPr id="20" name="Group 19">
              <a:extLst>
                <a:ext uri="{FF2B5EF4-FFF2-40B4-BE49-F238E27FC236}">
                  <a16:creationId xmlns:a16="http://schemas.microsoft.com/office/drawing/2014/main" id="{7C4F8F78-EA97-420E-A81D-253210E71DA7}"/>
                </a:ext>
              </a:extLst>
            </p:cNvPr>
            <p:cNvGrpSpPr/>
            <p:nvPr/>
          </p:nvGrpSpPr>
          <p:grpSpPr>
            <a:xfrm>
              <a:off x="5100704" y="4740417"/>
              <a:ext cx="527602" cy="527600"/>
              <a:chOff x="4963878" y="4740417"/>
              <a:chExt cx="527602" cy="527600"/>
            </a:xfrm>
          </p:grpSpPr>
          <p:sp>
            <p:nvSpPr>
              <p:cNvPr id="19" name="Oval 18">
                <a:extLst>
                  <a:ext uri="{FF2B5EF4-FFF2-40B4-BE49-F238E27FC236}">
                    <a16:creationId xmlns:a16="http://schemas.microsoft.com/office/drawing/2014/main" id="{745CF6FF-C4DE-4397-B295-999F6A30AB37}"/>
                  </a:ext>
                </a:extLst>
              </p:cNvPr>
              <p:cNvSpPr/>
              <p:nvPr/>
            </p:nvSpPr>
            <p:spPr bwMode="auto">
              <a:xfrm>
                <a:off x="4963878" y="4740417"/>
                <a:ext cx="527602" cy="5276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Freeform 5">
                <a:extLst>
                  <a:ext uri="{FF2B5EF4-FFF2-40B4-BE49-F238E27FC236}">
                    <a16:creationId xmlns:a16="http://schemas.microsoft.com/office/drawing/2014/main" id="{0B492FA2-0024-4F62-A1D6-6DF701BD8C48}"/>
                  </a:ext>
                </a:extLst>
              </p:cNvPr>
              <p:cNvSpPr>
                <a:spLocks noEditPoints="1"/>
              </p:cNvSpPr>
              <p:nvPr/>
            </p:nvSpPr>
            <p:spPr bwMode="auto">
              <a:xfrm>
                <a:off x="5052442" y="4839181"/>
                <a:ext cx="350472" cy="330072"/>
              </a:xfrm>
              <a:custGeom>
                <a:avLst/>
                <a:gdLst>
                  <a:gd name="T0" fmla="*/ 256 w 512"/>
                  <a:gd name="T1" fmla="*/ 512 h 512"/>
                  <a:gd name="T2" fmla="*/ 188 w 512"/>
                  <a:gd name="T3" fmla="*/ 503 h 512"/>
                  <a:gd name="T4" fmla="*/ 127 w 512"/>
                  <a:gd name="T5" fmla="*/ 478 h 512"/>
                  <a:gd name="T6" fmla="*/ 75 w 512"/>
                  <a:gd name="T7" fmla="*/ 438 h 512"/>
                  <a:gd name="T8" fmla="*/ 35 w 512"/>
                  <a:gd name="T9" fmla="*/ 386 h 512"/>
                  <a:gd name="T10" fmla="*/ 10 w 512"/>
                  <a:gd name="T11" fmla="*/ 324 h 512"/>
                  <a:gd name="T12" fmla="*/ 0 w 512"/>
                  <a:gd name="T13" fmla="*/ 256 h 512"/>
                  <a:gd name="T14" fmla="*/ 10 w 512"/>
                  <a:gd name="T15" fmla="*/ 188 h 512"/>
                  <a:gd name="T16" fmla="*/ 35 w 512"/>
                  <a:gd name="T17" fmla="*/ 127 h 512"/>
                  <a:gd name="T18" fmla="*/ 75 w 512"/>
                  <a:gd name="T19" fmla="*/ 75 h 512"/>
                  <a:gd name="T20" fmla="*/ 127 w 512"/>
                  <a:gd name="T21" fmla="*/ 35 h 512"/>
                  <a:gd name="T22" fmla="*/ 188 w 512"/>
                  <a:gd name="T23" fmla="*/ 10 h 512"/>
                  <a:gd name="T24" fmla="*/ 256 w 512"/>
                  <a:gd name="T25" fmla="*/ 0 h 512"/>
                  <a:gd name="T26" fmla="*/ 324 w 512"/>
                  <a:gd name="T27" fmla="*/ 10 h 512"/>
                  <a:gd name="T28" fmla="*/ 386 w 512"/>
                  <a:gd name="T29" fmla="*/ 35 h 512"/>
                  <a:gd name="T30" fmla="*/ 438 w 512"/>
                  <a:gd name="T31" fmla="*/ 75 h 512"/>
                  <a:gd name="T32" fmla="*/ 478 w 512"/>
                  <a:gd name="T33" fmla="*/ 127 h 512"/>
                  <a:gd name="T34" fmla="*/ 503 w 512"/>
                  <a:gd name="T35" fmla="*/ 188 h 512"/>
                  <a:gd name="T36" fmla="*/ 512 w 512"/>
                  <a:gd name="T37" fmla="*/ 256 h 512"/>
                  <a:gd name="T38" fmla="*/ 503 w 512"/>
                  <a:gd name="T39" fmla="*/ 325 h 512"/>
                  <a:gd name="T40" fmla="*/ 478 w 512"/>
                  <a:gd name="T41" fmla="*/ 386 h 512"/>
                  <a:gd name="T42" fmla="*/ 438 w 512"/>
                  <a:gd name="T43" fmla="*/ 438 h 512"/>
                  <a:gd name="T44" fmla="*/ 386 w 512"/>
                  <a:gd name="T45" fmla="*/ 478 h 512"/>
                  <a:gd name="T46" fmla="*/ 324 w 512"/>
                  <a:gd name="T47" fmla="*/ 503 h 512"/>
                  <a:gd name="T48" fmla="*/ 256 w 512"/>
                  <a:gd name="T49" fmla="*/ 512 h 512"/>
                  <a:gd name="T50" fmla="*/ 256 w 512"/>
                  <a:gd name="T51" fmla="*/ 32 h 512"/>
                  <a:gd name="T52" fmla="*/ 197 w 512"/>
                  <a:gd name="T53" fmla="*/ 40 h 512"/>
                  <a:gd name="T54" fmla="*/ 144 w 512"/>
                  <a:gd name="T55" fmla="*/ 63 h 512"/>
                  <a:gd name="T56" fmla="*/ 98 w 512"/>
                  <a:gd name="T57" fmla="*/ 98 h 512"/>
                  <a:gd name="T58" fmla="*/ 63 w 512"/>
                  <a:gd name="T59" fmla="*/ 144 h 512"/>
                  <a:gd name="T60" fmla="*/ 40 w 512"/>
                  <a:gd name="T61" fmla="*/ 197 h 512"/>
                  <a:gd name="T62" fmla="*/ 32 w 512"/>
                  <a:gd name="T63" fmla="*/ 256 h 512"/>
                  <a:gd name="T64" fmla="*/ 40 w 512"/>
                  <a:gd name="T65" fmla="*/ 316 h 512"/>
                  <a:gd name="T66" fmla="*/ 63 w 512"/>
                  <a:gd name="T67" fmla="*/ 369 h 512"/>
                  <a:gd name="T68" fmla="*/ 98 w 512"/>
                  <a:gd name="T69" fmla="*/ 415 h 512"/>
                  <a:gd name="T70" fmla="*/ 144 w 512"/>
                  <a:gd name="T71" fmla="*/ 450 h 512"/>
                  <a:gd name="T72" fmla="*/ 197 w 512"/>
                  <a:gd name="T73" fmla="*/ 472 h 512"/>
                  <a:gd name="T74" fmla="*/ 256 w 512"/>
                  <a:gd name="T75" fmla="*/ 480 h 512"/>
                  <a:gd name="T76" fmla="*/ 316 w 512"/>
                  <a:gd name="T77" fmla="*/ 472 h 512"/>
                  <a:gd name="T78" fmla="*/ 369 w 512"/>
                  <a:gd name="T79" fmla="*/ 450 h 512"/>
                  <a:gd name="T80" fmla="*/ 415 w 512"/>
                  <a:gd name="T81" fmla="*/ 415 h 512"/>
                  <a:gd name="T82" fmla="*/ 450 w 512"/>
                  <a:gd name="T83" fmla="*/ 369 h 512"/>
                  <a:gd name="T84" fmla="*/ 472 w 512"/>
                  <a:gd name="T85" fmla="*/ 316 h 512"/>
                  <a:gd name="T86" fmla="*/ 480 w 512"/>
                  <a:gd name="T87" fmla="*/ 256 h 512"/>
                  <a:gd name="T88" fmla="*/ 472 w 512"/>
                  <a:gd name="T89" fmla="*/ 197 h 512"/>
                  <a:gd name="T90" fmla="*/ 450 w 512"/>
                  <a:gd name="T91" fmla="*/ 144 h 512"/>
                  <a:gd name="T92" fmla="*/ 415 w 512"/>
                  <a:gd name="T93" fmla="*/ 98 h 512"/>
                  <a:gd name="T94" fmla="*/ 369 w 512"/>
                  <a:gd name="T95" fmla="*/ 63 h 512"/>
                  <a:gd name="T96" fmla="*/ 316 w 512"/>
                  <a:gd name="T97" fmla="*/ 40 h 512"/>
                  <a:gd name="T98" fmla="*/ 256 w 512"/>
                  <a:gd name="T99" fmla="*/ 32 h 512"/>
                  <a:gd name="T100" fmla="*/ 256 w 512"/>
                  <a:gd name="T101" fmla="*/ 256 h 512"/>
                  <a:gd name="T102" fmla="*/ 256 w 512"/>
                  <a:gd name="T103" fmla="*/ 96 h 512"/>
                  <a:gd name="T104" fmla="*/ 224 w 512"/>
                  <a:gd name="T105" fmla="*/ 96 h 512"/>
                  <a:gd name="T106" fmla="*/ 224 w 512"/>
                  <a:gd name="T107" fmla="*/ 288 h 512"/>
                  <a:gd name="T108" fmla="*/ 352 w 512"/>
                  <a:gd name="T109" fmla="*/ 288 h 512"/>
                  <a:gd name="T110" fmla="*/ 352 w 512"/>
                  <a:gd name="T111" fmla="*/ 256 h 512"/>
                  <a:gd name="T112" fmla="*/ 256 w 512"/>
                  <a:gd name="T113" fmla="*/ 256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2" h="512">
                    <a:moveTo>
                      <a:pt x="256" y="512"/>
                    </a:moveTo>
                    <a:cubicBezTo>
                      <a:pt x="233" y="512"/>
                      <a:pt x="210" y="509"/>
                      <a:pt x="188" y="503"/>
                    </a:cubicBezTo>
                    <a:cubicBezTo>
                      <a:pt x="167" y="497"/>
                      <a:pt x="146" y="489"/>
                      <a:pt x="127" y="478"/>
                    </a:cubicBezTo>
                    <a:cubicBezTo>
                      <a:pt x="108" y="467"/>
                      <a:pt x="91" y="453"/>
                      <a:pt x="75" y="438"/>
                    </a:cubicBezTo>
                    <a:cubicBezTo>
                      <a:pt x="60" y="422"/>
                      <a:pt x="46" y="405"/>
                      <a:pt x="35" y="386"/>
                    </a:cubicBezTo>
                    <a:cubicBezTo>
                      <a:pt x="24" y="367"/>
                      <a:pt x="16" y="346"/>
                      <a:pt x="10" y="324"/>
                    </a:cubicBezTo>
                    <a:cubicBezTo>
                      <a:pt x="4" y="303"/>
                      <a:pt x="0" y="280"/>
                      <a:pt x="0" y="256"/>
                    </a:cubicBezTo>
                    <a:cubicBezTo>
                      <a:pt x="0" y="233"/>
                      <a:pt x="4" y="210"/>
                      <a:pt x="10" y="188"/>
                    </a:cubicBezTo>
                    <a:cubicBezTo>
                      <a:pt x="16" y="167"/>
                      <a:pt x="24" y="146"/>
                      <a:pt x="35" y="127"/>
                    </a:cubicBezTo>
                    <a:cubicBezTo>
                      <a:pt x="46" y="108"/>
                      <a:pt x="60" y="91"/>
                      <a:pt x="75" y="75"/>
                    </a:cubicBezTo>
                    <a:cubicBezTo>
                      <a:pt x="91" y="60"/>
                      <a:pt x="108" y="46"/>
                      <a:pt x="127" y="35"/>
                    </a:cubicBezTo>
                    <a:cubicBezTo>
                      <a:pt x="146" y="24"/>
                      <a:pt x="167" y="16"/>
                      <a:pt x="188" y="10"/>
                    </a:cubicBezTo>
                    <a:cubicBezTo>
                      <a:pt x="210" y="4"/>
                      <a:pt x="233" y="0"/>
                      <a:pt x="256" y="0"/>
                    </a:cubicBezTo>
                    <a:cubicBezTo>
                      <a:pt x="280" y="0"/>
                      <a:pt x="303" y="4"/>
                      <a:pt x="324" y="10"/>
                    </a:cubicBezTo>
                    <a:cubicBezTo>
                      <a:pt x="346" y="16"/>
                      <a:pt x="367" y="24"/>
                      <a:pt x="386" y="35"/>
                    </a:cubicBezTo>
                    <a:cubicBezTo>
                      <a:pt x="405" y="46"/>
                      <a:pt x="422" y="60"/>
                      <a:pt x="438" y="75"/>
                    </a:cubicBezTo>
                    <a:cubicBezTo>
                      <a:pt x="453" y="91"/>
                      <a:pt x="467" y="108"/>
                      <a:pt x="478" y="127"/>
                    </a:cubicBezTo>
                    <a:cubicBezTo>
                      <a:pt x="489" y="146"/>
                      <a:pt x="497" y="167"/>
                      <a:pt x="503" y="188"/>
                    </a:cubicBezTo>
                    <a:cubicBezTo>
                      <a:pt x="509" y="210"/>
                      <a:pt x="512" y="233"/>
                      <a:pt x="512" y="256"/>
                    </a:cubicBezTo>
                    <a:cubicBezTo>
                      <a:pt x="512" y="280"/>
                      <a:pt x="509" y="303"/>
                      <a:pt x="503" y="325"/>
                    </a:cubicBezTo>
                    <a:cubicBezTo>
                      <a:pt x="497" y="346"/>
                      <a:pt x="489" y="367"/>
                      <a:pt x="478" y="386"/>
                    </a:cubicBezTo>
                    <a:cubicBezTo>
                      <a:pt x="467" y="405"/>
                      <a:pt x="453" y="422"/>
                      <a:pt x="438" y="438"/>
                    </a:cubicBezTo>
                    <a:cubicBezTo>
                      <a:pt x="422" y="453"/>
                      <a:pt x="405" y="467"/>
                      <a:pt x="386" y="478"/>
                    </a:cubicBezTo>
                    <a:cubicBezTo>
                      <a:pt x="367" y="489"/>
                      <a:pt x="346" y="497"/>
                      <a:pt x="324" y="503"/>
                    </a:cubicBezTo>
                    <a:cubicBezTo>
                      <a:pt x="303" y="509"/>
                      <a:pt x="280" y="512"/>
                      <a:pt x="256" y="512"/>
                    </a:cubicBezTo>
                    <a:close/>
                    <a:moveTo>
                      <a:pt x="256" y="32"/>
                    </a:moveTo>
                    <a:cubicBezTo>
                      <a:pt x="236" y="32"/>
                      <a:pt x="216" y="35"/>
                      <a:pt x="197" y="40"/>
                    </a:cubicBezTo>
                    <a:cubicBezTo>
                      <a:pt x="178" y="46"/>
                      <a:pt x="160" y="53"/>
                      <a:pt x="144" y="63"/>
                    </a:cubicBezTo>
                    <a:cubicBezTo>
                      <a:pt x="127" y="73"/>
                      <a:pt x="112" y="85"/>
                      <a:pt x="98" y="98"/>
                    </a:cubicBezTo>
                    <a:cubicBezTo>
                      <a:pt x="85" y="112"/>
                      <a:pt x="73" y="127"/>
                      <a:pt x="63" y="144"/>
                    </a:cubicBezTo>
                    <a:cubicBezTo>
                      <a:pt x="53" y="160"/>
                      <a:pt x="46" y="178"/>
                      <a:pt x="40" y="197"/>
                    </a:cubicBezTo>
                    <a:cubicBezTo>
                      <a:pt x="35" y="216"/>
                      <a:pt x="32" y="236"/>
                      <a:pt x="32" y="256"/>
                    </a:cubicBezTo>
                    <a:cubicBezTo>
                      <a:pt x="32" y="277"/>
                      <a:pt x="35" y="297"/>
                      <a:pt x="40" y="316"/>
                    </a:cubicBezTo>
                    <a:cubicBezTo>
                      <a:pt x="46" y="335"/>
                      <a:pt x="53" y="353"/>
                      <a:pt x="63" y="369"/>
                    </a:cubicBezTo>
                    <a:cubicBezTo>
                      <a:pt x="73" y="386"/>
                      <a:pt x="85" y="401"/>
                      <a:pt x="98" y="415"/>
                    </a:cubicBezTo>
                    <a:cubicBezTo>
                      <a:pt x="112" y="428"/>
                      <a:pt x="127" y="440"/>
                      <a:pt x="144" y="450"/>
                    </a:cubicBezTo>
                    <a:cubicBezTo>
                      <a:pt x="160" y="460"/>
                      <a:pt x="178" y="467"/>
                      <a:pt x="197" y="472"/>
                    </a:cubicBezTo>
                    <a:cubicBezTo>
                      <a:pt x="216" y="478"/>
                      <a:pt x="236" y="480"/>
                      <a:pt x="256" y="480"/>
                    </a:cubicBezTo>
                    <a:cubicBezTo>
                      <a:pt x="277" y="480"/>
                      <a:pt x="297" y="478"/>
                      <a:pt x="316" y="472"/>
                    </a:cubicBezTo>
                    <a:cubicBezTo>
                      <a:pt x="335" y="467"/>
                      <a:pt x="353" y="460"/>
                      <a:pt x="369" y="450"/>
                    </a:cubicBezTo>
                    <a:cubicBezTo>
                      <a:pt x="386" y="440"/>
                      <a:pt x="401" y="428"/>
                      <a:pt x="415" y="415"/>
                    </a:cubicBezTo>
                    <a:cubicBezTo>
                      <a:pt x="428" y="401"/>
                      <a:pt x="440" y="386"/>
                      <a:pt x="450" y="369"/>
                    </a:cubicBezTo>
                    <a:cubicBezTo>
                      <a:pt x="460" y="353"/>
                      <a:pt x="467" y="335"/>
                      <a:pt x="472" y="316"/>
                    </a:cubicBezTo>
                    <a:cubicBezTo>
                      <a:pt x="478" y="297"/>
                      <a:pt x="480" y="277"/>
                      <a:pt x="480" y="256"/>
                    </a:cubicBezTo>
                    <a:cubicBezTo>
                      <a:pt x="480" y="236"/>
                      <a:pt x="478" y="216"/>
                      <a:pt x="472" y="197"/>
                    </a:cubicBezTo>
                    <a:cubicBezTo>
                      <a:pt x="467" y="178"/>
                      <a:pt x="460" y="160"/>
                      <a:pt x="450" y="144"/>
                    </a:cubicBezTo>
                    <a:cubicBezTo>
                      <a:pt x="440" y="127"/>
                      <a:pt x="428" y="112"/>
                      <a:pt x="415" y="98"/>
                    </a:cubicBezTo>
                    <a:cubicBezTo>
                      <a:pt x="401" y="85"/>
                      <a:pt x="386" y="73"/>
                      <a:pt x="369" y="63"/>
                    </a:cubicBezTo>
                    <a:cubicBezTo>
                      <a:pt x="353" y="53"/>
                      <a:pt x="335" y="46"/>
                      <a:pt x="316" y="40"/>
                    </a:cubicBezTo>
                    <a:cubicBezTo>
                      <a:pt x="297" y="35"/>
                      <a:pt x="277" y="32"/>
                      <a:pt x="256" y="32"/>
                    </a:cubicBezTo>
                    <a:close/>
                    <a:moveTo>
                      <a:pt x="256" y="256"/>
                    </a:moveTo>
                    <a:lnTo>
                      <a:pt x="256" y="96"/>
                    </a:lnTo>
                    <a:lnTo>
                      <a:pt x="224" y="96"/>
                    </a:lnTo>
                    <a:lnTo>
                      <a:pt x="224" y="288"/>
                    </a:lnTo>
                    <a:lnTo>
                      <a:pt x="352" y="288"/>
                    </a:lnTo>
                    <a:lnTo>
                      <a:pt x="352" y="256"/>
                    </a:lnTo>
                    <a:lnTo>
                      <a:pt x="256" y="256"/>
                    </a:lnTo>
                    <a:close/>
                  </a:path>
                </a:pathLst>
              </a:custGeom>
              <a:solidFill>
                <a:schemeClr val="bg2"/>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grpSp>
      </p:grpSp>
    </p:spTree>
    <p:extLst>
      <p:ext uri="{BB962C8B-B14F-4D97-AF65-F5344CB8AC3E}">
        <p14:creationId xmlns:p14="http://schemas.microsoft.com/office/powerpoint/2010/main" val="3842099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lstStyle/>
          <a:p>
            <a:r>
              <a:rPr lang="en-US" dirty="0"/>
              <a:t>DEMO</a:t>
            </a:r>
          </a:p>
        </p:txBody>
      </p:sp>
      <p:sp>
        <p:nvSpPr>
          <p:cNvPr id="5" name="Text Placeholder 4">
            <a:extLst>
              <a:ext uri="{FF2B5EF4-FFF2-40B4-BE49-F238E27FC236}">
                <a16:creationId xmlns:a16="http://schemas.microsoft.com/office/drawing/2014/main" id="{78A9D7C3-09CA-BB47-85CD-E82255CDF94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53477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6673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0A058B3-CB4A-424B-ADD1-96CAA62C74F8}"/>
              </a:ext>
            </a:extLst>
          </p:cNvPr>
          <p:cNvSpPr>
            <a:spLocks noGrp="1"/>
          </p:cNvSpPr>
          <p:nvPr>
            <p:ph type="title"/>
          </p:nvPr>
        </p:nvSpPr>
        <p:spPr>
          <a:xfrm>
            <a:off x="838200" y="365125"/>
            <a:ext cx="10515600" cy="1325563"/>
          </a:xfrm>
        </p:spPr>
        <p:txBody>
          <a:bodyPr>
            <a:normAutofit/>
          </a:bodyPr>
          <a:lstStyle/>
          <a:p>
            <a:r>
              <a:rPr lang="en-US" dirty="0"/>
              <a:t>Microsoft 365 Platform</a:t>
            </a:r>
          </a:p>
        </p:txBody>
      </p:sp>
      <p:pic>
        <p:nvPicPr>
          <p:cNvPr id="389" name="Picture 388">
            <a:extLst>
              <a:ext uri="{FF2B5EF4-FFF2-40B4-BE49-F238E27FC236}">
                <a16:creationId xmlns:a16="http://schemas.microsoft.com/office/drawing/2014/main" id="{24C1D9FB-1413-41CC-B0FE-2638DBC83830}"/>
              </a:ext>
            </a:extLst>
          </p:cNvPr>
          <p:cNvPicPr>
            <a:picLocks noChangeAspect="1"/>
          </p:cNvPicPr>
          <p:nvPr/>
        </p:nvPicPr>
        <p:blipFill rotWithShape="1">
          <a:blip r:embed="rId3">
            <a:lum bright="70000" contrast="-70000"/>
          </a:blip>
          <a:srcRect l="29939" t="12869" b="5805"/>
          <a:stretch/>
        </p:blipFill>
        <p:spPr>
          <a:xfrm>
            <a:off x="4718363" y="4887513"/>
            <a:ext cx="2355775" cy="1216842"/>
          </a:xfrm>
          <a:prstGeom prst="rect">
            <a:avLst/>
          </a:prstGeom>
        </p:spPr>
      </p:pic>
      <p:pic>
        <p:nvPicPr>
          <p:cNvPr id="390" name="Picture 389">
            <a:extLst>
              <a:ext uri="{FF2B5EF4-FFF2-40B4-BE49-F238E27FC236}">
                <a16:creationId xmlns:a16="http://schemas.microsoft.com/office/drawing/2014/main" id="{6CFE1B31-958A-4675-A08F-76E2FBA0848D}"/>
              </a:ext>
            </a:extLst>
          </p:cNvPr>
          <p:cNvPicPr>
            <a:picLocks noChangeAspect="1"/>
          </p:cNvPicPr>
          <p:nvPr/>
        </p:nvPicPr>
        <p:blipFill rotWithShape="1">
          <a:blip r:embed="rId3">
            <a:lum bright="70000" contrast="-70000"/>
          </a:blip>
          <a:srcRect l="29939" t="12869" b="5805"/>
          <a:stretch/>
        </p:blipFill>
        <p:spPr>
          <a:xfrm>
            <a:off x="403519" y="4910109"/>
            <a:ext cx="2355775" cy="1216842"/>
          </a:xfrm>
          <a:prstGeom prst="rect">
            <a:avLst/>
          </a:prstGeom>
        </p:spPr>
      </p:pic>
      <p:pic>
        <p:nvPicPr>
          <p:cNvPr id="391" name="Picture 390">
            <a:extLst>
              <a:ext uri="{FF2B5EF4-FFF2-40B4-BE49-F238E27FC236}">
                <a16:creationId xmlns:a16="http://schemas.microsoft.com/office/drawing/2014/main" id="{EC1F23B5-860A-4C19-B1C3-1BE895D482BD}"/>
              </a:ext>
            </a:extLst>
          </p:cNvPr>
          <p:cNvPicPr>
            <a:picLocks noChangeAspect="1"/>
          </p:cNvPicPr>
          <p:nvPr/>
        </p:nvPicPr>
        <p:blipFill rotWithShape="1">
          <a:blip r:embed="rId3">
            <a:lum bright="70000" contrast="-70000"/>
          </a:blip>
          <a:srcRect l="29939" t="12869" b="5805"/>
          <a:stretch/>
        </p:blipFill>
        <p:spPr>
          <a:xfrm>
            <a:off x="6862300" y="4894176"/>
            <a:ext cx="2393964" cy="1216842"/>
          </a:xfrm>
          <a:prstGeom prst="rect">
            <a:avLst/>
          </a:prstGeom>
        </p:spPr>
      </p:pic>
      <p:pic>
        <p:nvPicPr>
          <p:cNvPr id="392" name="Picture 391">
            <a:extLst>
              <a:ext uri="{FF2B5EF4-FFF2-40B4-BE49-F238E27FC236}">
                <a16:creationId xmlns:a16="http://schemas.microsoft.com/office/drawing/2014/main" id="{3E427282-5BFB-4C8D-B373-F72A99294A3C}"/>
              </a:ext>
            </a:extLst>
          </p:cNvPr>
          <p:cNvPicPr>
            <a:picLocks noChangeAspect="1"/>
          </p:cNvPicPr>
          <p:nvPr/>
        </p:nvPicPr>
        <p:blipFill rotWithShape="1">
          <a:blip r:embed="rId3">
            <a:lum bright="70000" contrast="-70000"/>
          </a:blip>
          <a:srcRect l="29939" t="12869" b="5805"/>
          <a:stretch/>
        </p:blipFill>
        <p:spPr>
          <a:xfrm>
            <a:off x="9035805" y="4900850"/>
            <a:ext cx="2483580" cy="1216842"/>
          </a:xfrm>
          <a:prstGeom prst="rect">
            <a:avLst/>
          </a:prstGeom>
        </p:spPr>
      </p:pic>
      <p:sp>
        <p:nvSpPr>
          <p:cNvPr id="396" name="Rectangle 395">
            <a:extLst>
              <a:ext uri="{FF2B5EF4-FFF2-40B4-BE49-F238E27FC236}">
                <a16:creationId xmlns:a16="http://schemas.microsoft.com/office/drawing/2014/main" id="{B4B8B249-D569-44E9-88FC-364F6221EC60}"/>
              </a:ext>
            </a:extLst>
          </p:cNvPr>
          <p:cNvSpPr/>
          <p:nvPr/>
        </p:nvSpPr>
        <p:spPr>
          <a:xfrm>
            <a:off x="8939772" y="1252645"/>
            <a:ext cx="2579613" cy="3517289"/>
          </a:xfrm>
          <a:prstGeom prst="rect">
            <a:avLst/>
          </a:prstGeom>
          <a:solidFill>
            <a:schemeClr val="bg1"/>
          </a:solidFill>
          <a:ln w="15875">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tIns="89642" rtlCol="0" anchor="t"/>
          <a:lstStyle/>
          <a:p>
            <a:pPr algn="ctr" defTabSz="896215">
              <a:defRPr/>
            </a:pPr>
            <a:endParaRPr lang="en-US" sz="1568">
              <a:solidFill>
                <a:srgbClr val="1A1A1A"/>
              </a:solidFill>
              <a:latin typeface="Segoe UI Semibold" panose="020B0702040204020203" pitchFamily="34" charset="0"/>
              <a:cs typeface="Segoe UI Semibold" panose="020B0702040204020203" pitchFamily="34" charset="0"/>
            </a:endParaRPr>
          </a:p>
          <a:p>
            <a:pPr algn="ctr" defTabSz="896215">
              <a:defRPr/>
            </a:pPr>
            <a:endParaRPr lang="en-US" sz="1568">
              <a:solidFill>
                <a:srgbClr val="1A1A1A"/>
              </a:solidFill>
              <a:latin typeface="Segoe UI Semibold" panose="020B0702040204020203" pitchFamily="34" charset="0"/>
              <a:cs typeface="Segoe UI Semibold" panose="020B0702040204020203" pitchFamily="34" charset="0"/>
            </a:endParaRPr>
          </a:p>
          <a:p>
            <a:pPr algn="ctr" defTabSz="896215">
              <a:defRPr/>
            </a:pPr>
            <a:endParaRPr lang="en-US" sz="1568">
              <a:solidFill>
                <a:srgbClr val="1A1A1A"/>
              </a:solidFill>
              <a:latin typeface="Segoe UI Semibold" panose="020B0702040204020203" pitchFamily="34" charset="0"/>
              <a:cs typeface="Segoe UI Semibold" panose="020B0702040204020203" pitchFamily="34" charset="0"/>
            </a:endParaRPr>
          </a:p>
          <a:p>
            <a:pPr algn="ctr" defTabSz="896215">
              <a:defRPr/>
            </a:pPr>
            <a:r>
              <a:rPr lang="en-US" sz="1568">
                <a:solidFill>
                  <a:srgbClr val="1A1A1A"/>
                </a:solidFill>
                <a:latin typeface="Segoe UI Semibold" panose="020B0702040204020203" pitchFamily="34" charset="0"/>
                <a:cs typeface="Segoe UI Semibold" panose="020B0702040204020203" pitchFamily="34" charset="0"/>
              </a:rPr>
              <a:t>web, device, </a:t>
            </a:r>
            <a:br>
              <a:rPr lang="en-US" sz="1568">
                <a:solidFill>
                  <a:srgbClr val="1A1A1A"/>
                </a:solidFill>
                <a:latin typeface="Segoe UI Semibold" panose="020B0702040204020203" pitchFamily="34" charset="0"/>
                <a:cs typeface="Segoe UI Semibold" panose="020B0702040204020203" pitchFamily="34" charset="0"/>
              </a:rPr>
            </a:br>
            <a:r>
              <a:rPr lang="en-US" sz="1568">
                <a:solidFill>
                  <a:srgbClr val="1A1A1A"/>
                </a:solidFill>
                <a:latin typeface="Segoe UI Semibold" panose="020B0702040204020203" pitchFamily="34" charset="0"/>
                <a:cs typeface="Segoe UI Semibold" panose="020B0702040204020203" pitchFamily="34" charset="0"/>
              </a:rPr>
              <a:t>and service apps</a:t>
            </a:r>
          </a:p>
        </p:txBody>
      </p:sp>
      <p:sp>
        <p:nvSpPr>
          <p:cNvPr id="397" name="Rectangle 396">
            <a:extLst>
              <a:ext uri="{FF2B5EF4-FFF2-40B4-BE49-F238E27FC236}">
                <a16:creationId xmlns:a16="http://schemas.microsoft.com/office/drawing/2014/main" id="{9005F082-53A5-486D-A2C7-4987206D3EA3}"/>
              </a:ext>
            </a:extLst>
          </p:cNvPr>
          <p:cNvSpPr/>
          <p:nvPr/>
        </p:nvSpPr>
        <p:spPr>
          <a:xfrm>
            <a:off x="418302" y="1252967"/>
            <a:ext cx="8346602" cy="3517289"/>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defTabSz="896215">
              <a:defRPr/>
            </a:pPr>
            <a:endParaRPr lang="en-US" sz="1730">
              <a:solidFill>
                <a:srgbClr val="0D0D0D"/>
              </a:solidFill>
              <a:latin typeface="Segoe UI Semibold" panose="020B0702040204020203" pitchFamily="34" charset="0"/>
              <a:cs typeface="Segoe UI Semibold" panose="020B0702040204020203" pitchFamily="34" charset="0"/>
            </a:endParaRPr>
          </a:p>
        </p:txBody>
      </p:sp>
      <p:sp>
        <p:nvSpPr>
          <p:cNvPr id="398" name="Rectangle 397">
            <a:extLst>
              <a:ext uri="{FF2B5EF4-FFF2-40B4-BE49-F238E27FC236}">
                <a16:creationId xmlns:a16="http://schemas.microsoft.com/office/drawing/2014/main" id="{32CDD411-6375-4C88-A76B-EC69EF064023}"/>
              </a:ext>
            </a:extLst>
          </p:cNvPr>
          <p:cNvSpPr/>
          <p:nvPr/>
        </p:nvSpPr>
        <p:spPr bwMode="auto">
          <a:xfrm>
            <a:off x="418301" y="1258195"/>
            <a:ext cx="8346602" cy="4478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ctr" anchorCtr="0" forceAA="0" compatLnSpc="1">
            <a:prstTxWarp prst="textNoShape">
              <a:avLst/>
            </a:prstTxWarp>
            <a:noAutofit/>
          </a:bodyPr>
          <a:lstStyle/>
          <a:p>
            <a:pPr algn="ctr" defTabSz="896354">
              <a:defRPr/>
            </a:pPr>
            <a:r>
              <a:rPr lang="en-US" sz="1730" dirty="0">
                <a:solidFill>
                  <a:srgbClr val="FFFFFF"/>
                </a:solidFill>
                <a:latin typeface="Segoe UI Semibold" panose="020B0702040204020203" pitchFamily="34" charset="0"/>
                <a:cs typeface="Segoe UI Semibold" panose="020B0702040204020203" pitchFamily="34" charset="0"/>
              </a:rPr>
              <a:t>Extend Microsoft 365 experiences</a:t>
            </a:r>
          </a:p>
        </p:txBody>
      </p:sp>
      <p:sp>
        <p:nvSpPr>
          <p:cNvPr id="399" name="Rectangle 398">
            <a:extLst>
              <a:ext uri="{FF2B5EF4-FFF2-40B4-BE49-F238E27FC236}">
                <a16:creationId xmlns:a16="http://schemas.microsoft.com/office/drawing/2014/main" id="{89B426E4-38FB-419B-89E4-510569C59A12}"/>
              </a:ext>
            </a:extLst>
          </p:cNvPr>
          <p:cNvSpPr/>
          <p:nvPr/>
        </p:nvSpPr>
        <p:spPr>
          <a:xfrm>
            <a:off x="3495618" y="1264135"/>
            <a:ext cx="1595179" cy="449449"/>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896215">
              <a:defRPr/>
            </a:pPr>
            <a:endParaRPr lang="en-US" sz="1730">
              <a:solidFill>
                <a:srgbClr val="E6E6E6"/>
              </a:solidFill>
              <a:latin typeface="Segoe UI Semibold" panose="020B0702040204020203" pitchFamily="34" charset="0"/>
              <a:cs typeface="Segoe UI Semibold" panose="020B0702040204020203" pitchFamily="34" charset="0"/>
            </a:endParaRPr>
          </a:p>
        </p:txBody>
      </p:sp>
      <p:sp>
        <p:nvSpPr>
          <p:cNvPr id="400" name="Rectangle 399">
            <a:extLst>
              <a:ext uri="{FF2B5EF4-FFF2-40B4-BE49-F238E27FC236}">
                <a16:creationId xmlns:a16="http://schemas.microsoft.com/office/drawing/2014/main" id="{C68733C3-A236-4C1D-A0F5-38D2853B3C7D}"/>
              </a:ext>
            </a:extLst>
          </p:cNvPr>
          <p:cNvSpPr/>
          <p:nvPr/>
        </p:nvSpPr>
        <p:spPr>
          <a:xfrm>
            <a:off x="418303" y="4887888"/>
            <a:ext cx="11115728" cy="1233384"/>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r>
              <a:rPr lang="en-US" sz="1730">
                <a:solidFill>
                  <a:prstClr val="white"/>
                </a:solidFill>
                <a:latin typeface="Calibri" panose="020F0502020204030204"/>
              </a:rPr>
              <a:t>1</a:t>
            </a:r>
          </a:p>
        </p:txBody>
      </p:sp>
      <p:sp>
        <p:nvSpPr>
          <p:cNvPr id="401" name="TextBox 400">
            <a:extLst>
              <a:ext uri="{FF2B5EF4-FFF2-40B4-BE49-F238E27FC236}">
                <a16:creationId xmlns:a16="http://schemas.microsoft.com/office/drawing/2014/main" id="{E10CE1AF-A06C-4CDF-8178-B6DCFFD6254C}"/>
              </a:ext>
            </a:extLst>
          </p:cNvPr>
          <p:cNvSpPr txBox="1"/>
          <p:nvPr/>
        </p:nvSpPr>
        <p:spPr>
          <a:xfrm>
            <a:off x="8856180" y="4208018"/>
            <a:ext cx="2596157" cy="479745"/>
          </a:xfrm>
          <a:prstGeom prst="rect">
            <a:avLst/>
          </a:prstGeom>
          <a:noFill/>
        </p:spPr>
        <p:txBody>
          <a:bodyPr wrap="square" lIns="179285" tIns="143428" rIns="179285" bIns="143428" rtlCol="0">
            <a:spAutoFit/>
          </a:bodyPr>
          <a:lstStyle/>
          <a:p>
            <a:pPr algn="ctr" defTabSz="896354">
              <a:lnSpc>
                <a:spcPct val="90000"/>
              </a:lnSpc>
              <a:spcAft>
                <a:spcPts val="588"/>
              </a:spcAft>
              <a:defRPr/>
            </a:pPr>
            <a:r>
              <a:rPr lang="en-US" sz="1372">
                <a:solidFill>
                  <a:srgbClr val="1A1A1A"/>
                </a:solidFill>
                <a:latin typeface="Segoe UI Semibold"/>
              </a:rPr>
              <a:t>iOS/Android/Windows/Web</a:t>
            </a:r>
          </a:p>
        </p:txBody>
      </p:sp>
      <p:grpSp>
        <p:nvGrpSpPr>
          <p:cNvPr id="402" name="Group 401">
            <a:extLst>
              <a:ext uri="{FF2B5EF4-FFF2-40B4-BE49-F238E27FC236}">
                <a16:creationId xmlns:a16="http://schemas.microsoft.com/office/drawing/2014/main" id="{53C232C1-2AE4-4064-9BC3-4E10C0476211}"/>
              </a:ext>
            </a:extLst>
          </p:cNvPr>
          <p:cNvGrpSpPr/>
          <p:nvPr/>
        </p:nvGrpSpPr>
        <p:grpSpPr>
          <a:xfrm>
            <a:off x="543293" y="2186166"/>
            <a:ext cx="1477252" cy="2370116"/>
            <a:chOff x="554186" y="1954179"/>
            <a:chExt cx="1667341" cy="2660311"/>
          </a:xfrm>
        </p:grpSpPr>
        <p:sp>
          <p:nvSpPr>
            <p:cNvPr id="403" name="TextBox 402">
              <a:extLst>
                <a:ext uri="{FF2B5EF4-FFF2-40B4-BE49-F238E27FC236}">
                  <a16:creationId xmlns:a16="http://schemas.microsoft.com/office/drawing/2014/main" id="{D648BE0E-1363-4ABE-BB58-6534993BFD01}"/>
                </a:ext>
              </a:extLst>
            </p:cNvPr>
            <p:cNvSpPr txBox="1"/>
            <p:nvPr/>
          </p:nvSpPr>
          <p:spPr>
            <a:xfrm>
              <a:off x="554186" y="1954179"/>
              <a:ext cx="1667341" cy="534206"/>
            </a:xfrm>
            <a:prstGeom prst="rect">
              <a:avLst/>
            </a:prstGeom>
            <a:noFill/>
          </p:spPr>
          <p:txBody>
            <a:bodyPr wrap="square" lIns="179259" tIns="143408" rIns="179259" bIns="143408" rtlCol="0">
              <a:spAutoFit/>
            </a:bodyPr>
            <a:lstStyle/>
            <a:p>
              <a:pPr algn="ctr" defTabSz="896354">
                <a:lnSpc>
                  <a:spcPct val="90000"/>
                </a:lnSpc>
                <a:spcAft>
                  <a:spcPts val="588"/>
                </a:spcAft>
                <a:defRPr/>
              </a:pPr>
              <a:r>
                <a:rPr lang="en-US" sz="1372">
                  <a:gradFill>
                    <a:gsLst>
                      <a:gs pos="2917">
                        <a:srgbClr val="1A1A1A"/>
                      </a:gs>
                      <a:gs pos="30000">
                        <a:srgbClr val="1A1A1A"/>
                      </a:gs>
                    </a:gsLst>
                    <a:lin ang="5400000" scaled="0"/>
                  </a:gradFill>
                  <a:latin typeface="Segoe UI Semibold" panose="020B0702040204020203" pitchFamily="34" charset="0"/>
                  <a:cs typeface="Segoe UI Semibold" panose="020B0702040204020203" pitchFamily="34" charset="0"/>
                </a:rPr>
                <a:t>Documents</a:t>
              </a:r>
            </a:p>
          </p:txBody>
        </p:sp>
        <p:sp>
          <p:nvSpPr>
            <p:cNvPr id="404" name="Freeform 124">
              <a:extLst>
                <a:ext uri="{FF2B5EF4-FFF2-40B4-BE49-F238E27FC236}">
                  <a16:creationId xmlns:a16="http://schemas.microsoft.com/office/drawing/2014/main" id="{609935B1-B0BF-4D28-A42B-1750DC1FA09B}"/>
                </a:ext>
              </a:extLst>
            </p:cNvPr>
            <p:cNvSpPr>
              <a:spLocks/>
            </p:cNvSpPr>
            <p:nvPr/>
          </p:nvSpPr>
          <p:spPr bwMode="auto">
            <a:xfrm>
              <a:off x="599550" y="2374286"/>
              <a:ext cx="1569400" cy="2240204"/>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cs typeface="Segoe UI" pitchFamily="34" charset="0"/>
              </a:endParaRPr>
            </a:p>
          </p:txBody>
        </p:sp>
        <p:grpSp>
          <p:nvGrpSpPr>
            <p:cNvPr id="405" name="Group 404">
              <a:extLst>
                <a:ext uri="{FF2B5EF4-FFF2-40B4-BE49-F238E27FC236}">
                  <a16:creationId xmlns:a16="http://schemas.microsoft.com/office/drawing/2014/main" id="{635C6488-22F5-4C61-B8C9-E175F0BF564D}"/>
                </a:ext>
              </a:extLst>
            </p:cNvPr>
            <p:cNvGrpSpPr/>
            <p:nvPr/>
          </p:nvGrpSpPr>
          <p:grpSpPr>
            <a:xfrm>
              <a:off x="1802614" y="2455210"/>
              <a:ext cx="178777" cy="51888"/>
              <a:chOff x="3519313" y="2455072"/>
              <a:chExt cx="178802" cy="51895"/>
            </a:xfrm>
          </p:grpSpPr>
          <p:cxnSp>
            <p:nvCxnSpPr>
              <p:cNvPr id="422" name="Straight Connector 421">
                <a:extLst>
                  <a:ext uri="{FF2B5EF4-FFF2-40B4-BE49-F238E27FC236}">
                    <a16:creationId xmlns:a16="http://schemas.microsoft.com/office/drawing/2014/main" id="{A2E323A5-C600-44A1-9182-B5B89624F713}"/>
                  </a:ext>
                </a:extLst>
              </p:cNvPr>
              <p:cNvCxnSpPr/>
              <p:nvPr/>
            </p:nvCxnSpPr>
            <p:spPr>
              <a:xfrm>
                <a:off x="3519313" y="2494798"/>
                <a:ext cx="72363"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23" name="Rectangle 422">
                <a:extLst>
                  <a:ext uri="{FF2B5EF4-FFF2-40B4-BE49-F238E27FC236}">
                    <a16:creationId xmlns:a16="http://schemas.microsoft.com/office/drawing/2014/main" id="{DAF0A70A-33C2-4CE5-B0B2-85ECB2F2304E}"/>
                  </a:ext>
                </a:extLst>
              </p:cNvPr>
              <p:cNvSpPr/>
              <p:nvPr/>
            </p:nvSpPr>
            <p:spPr bwMode="auto">
              <a:xfrm>
                <a:off x="3650938" y="2455072"/>
                <a:ext cx="47177" cy="51895"/>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grpSp>
        <p:cxnSp>
          <p:nvCxnSpPr>
            <p:cNvPr id="406" name="Straight Connector 405">
              <a:extLst>
                <a:ext uri="{FF2B5EF4-FFF2-40B4-BE49-F238E27FC236}">
                  <a16:creationId xmlns:a16="http://schemas.microsoft.com/office/drawing/2014/main" id="{7C723DD2-6FE7-44B3-88AA-406D8E1298CD}"/>
                </a:ext>
              </a:extLst>
            </p:cNvPr>
            <p:cNvCxnSpPr>
              <a:cxnSpLocks/>
            </p:cNvCxnSpPr>
            <p:nvPr/>
          </p:nvCxnSpPr>
          <p:spPr>
            <a:xfrm>
              <a:off x="699340" y="2801609"/>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4002905B-7D41-4CEA-9656-F35A7797A43F}"/>
                </a:ext>
              </a:extLst>
            </p:cNvPr>
            <p:cNvCxnSpPr/>
            <p:nvPr/>
          </p:nvCxnSpPr>
          <p:spPr>
            <a:xfrm>
              <a:off x="699340" y="2988548"/>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3BAE0790-9AA7-48E7-8E14-34A8B0FCC864}"/>
                </a:ext>
              </a:extLst>
            </p:cNvPr>
            <p:cNvCxnSpPr/>
            <p:nvPr/>
          </p:nvCxnSpPr>
          <p:spPr>
            <a:xfrm>
              <a:off x="699340" y="3175486"/>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5BFE027B-5ED2-40DF-B85B-F2B82A9BE2EF}"/>
                </a:ext>
              </a:extLst>
            </p:cNvPr>
            <p:cNvCxnSpPr/>
            <p:nvPr/>
          </p:nvCxnSpPr>
          <p:spPr>
            <a:xfrm>
              <a:off x="699340" y="3362425"/>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5D369368-C1AD-4B15-8495-EA76EDA58F37}"/>
                </a:ext>
              </a:extLst>
            </p:cNvPr>
            <p:cNvCxnSpPr/>
            <p:nvPr/>
          </p:nvCxnSpPr>
          <p:spPr>
            <a:xfrm>
              <a:off x="699339" y="3736302"/>
              <a:ext cx="137140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E24E0456-4570-4222-865D-FF56BC7434D7}"/>
                </a:ext>
              </a:extLst>
            </p:cNvPr>
            <p:cNvCxnSpPr/>
            <p:nvPr/>
          </p:nvCxnSpPr>
          <p:spPr>
            <a:xfrm>
              <a:off x="699339" y="3549363"/>
              <a:ext cx="137140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5CABEB12-7AA6-45A9-9687-E6DB1C92A6A2}"/>
                </a:ext>
              </a:extLst>
            </p:cNvPr>
            <p:cNvCxnSpPr/>
            <p:nvPr/>
          </p:nvCxnSpPr>
          <p:spPr>
            <a:xfrm>
              <a:off x="699339" y="4484055"/>
              <a:ext cx="1371405" cy="0"/>
            </a:xfrm>
            <a:prstGeom prst="line">
              <a:avLst/>
            </a:prstGeom>
            <a:noFill/>
            <a:ln w="158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413" name="Straight Connector 412">
              <a:extLst>
                <a:ext uri="{FF2B5EF4-FFF2-40B4-BE49-F238E27FC236}">
                  <a16:creationId xmlns:a16="http://schemas.microsoft.com/office/drawing/2014/main" id="{6B3532BD-E1F0-4C41-B780-3B892677650C}"/>
                </a:ext>
              </a:extLst>
            </p:cNvPr>
            <p:cNvCxnSpPr/>
            <p:nvPr/>
          </p:nvCxnSpPr>
          <p:spPr>
            <a:xfrm>
              <a:off x="699339" y="4297117"/>
              <a:ext cx="1371405" cy="0"/>
            </a:xfrm>
            <a:prstGeom prst="line">
              <a:avLst/>
            </a:prstGeom>
            <a:noFill/>
            <a:ln w="158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414" name="Rectangle 413">
              <a:extLst>
                <a:ext uri="{FF2B5EF4-FFF2-40B4-BE49-F238E27FC236}">
                  <a16:creationId xmlns:a16="http://schemas.microsoft.com/office/drawing/2014/main" id="{5626128C-730F-47B0-A74D-9E05724894BC}"/>
                </a:ext>
              </a:extLst>
            </p:cNvPr>
            <p:cNvSpPr/>
            <p:nvPr/>
          </p:nvSpPr>
          <p:spPr>
            <a:xfrm>
              <a:off x="1027661" y="3882397"/>
              <a:ext cx="735186" cy="279621"/>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cs typeface="Segoe UI" pitchFamily="34" charset="0"/>
              </a:endParaRPr>
            </a:p>
          </p:txBody>
        </p:sp>
        <p:grpSp>
          <p:nvGrpSpPr>
            <p:cNvPr id="415" name="Group 414">
              <a:extLst>
                <a:ext uri="{FF2B5EF4-FFF2-40B4-BE49-F238E27FC236}">
                  <a16:creationId xmlns:a16="http://schemas.microsoft.com/office/drawing/2014/main" id="{5FB17DC9-394C-463E-A73C-673CBC6065F1}"/>
                </a:ext>
              </a:extLst>
            </p:cNvPr>
            <p:cNvGrpSpPr/>
            <p:nvPr/>
          </p:nvGrpSpPr>
          <p:grpSpPr>
            <a:xfrm>
              <a:off x="1617809" y="2911668"/>
              <a:ext cx="441960" cy="436344"/>
              <a:chOff x="5236308" y="471199"/>
              <a:chExt cx="662637" cy="654216"/>
            </a:xfrm>
          </p:grpSpPr>
          <p:sp>
            <p:nvSpPr>
              <p:cNvPr id="420" name="Partial Circle 419">
                <a:extLst>
                  <a:ext uri="{FF2B5EF4-FFF2-40B4-BE49-F238E27FC236}">
                    <a16:creationId xmlns:a16="http://schemas.microsoft.com/office/drawing/2014/main" id="{B4504C37-A7BB-4156-9D6A-79C5D4F534C9}"/>
                  </a:ext>
                </a:extLst>
              </p:cNvPr>
              <p:cNvSpPr/>
              <p:nvPr/>
            </p:nvSpPr>
            <p:spPr bwMode="auto">
              <a:xfrm>
                <a:off x="5236308" y="508000"/>
                <a:ext cx="617415" cy="617415"/>
              </a:xfrm>
              <a:prstGeom prst="pie">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21" name="Partial Circle 420">
                <a:extLst>
                  <a:ext uri="{FF2B5EF4-FFF2-40B4-BE49-F238E27FC236}">
                    <a16:creationId xmlns:a16="http://schemas.microsoft.com/office/drawing/2014/main" id="{15604ADB-133B-43EC-A046-D35C29E8ECAF}"/>
                  </a:ext>
                </a:extLst>
              </p:cNvPr>
              <p:cNvSpPr/>
              <p:nvPr/>
            </p:nvSpPr>
            <p:spPr bwMode="auto">
              <a:xfrm rot="18411831">
                <a:off x="5272772" y="471199"/>
                <a:ext cx="626173" cy="626173"/>
              </a:xfrm>
              <a:prstGeom prst="pie">
                <a:avLst>
                  <a:gd name="adj1" fmla="val 19394019"/>
                  <a:gd name="adj2" fmla="val 3105972"/>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cs typeface="Segoe UI" pitchFamily="34" charset="0"/>
                </a:endParaRPr>
              </a:p>
            </p:txBody>
          </p:sp>
        </p:grpSp>
        <p:cxnSp>
          <p:nvCxnSpPr>
            <p:cNvPr id="416" name="Straight Connector 415">
              <a:extLst>
                <a:ext uri="{FF2B5EF4-FFF2-40B4-BE49-F238E27FC236}">
                  <a16:creationId xmlns:a16="http://schemas.microsoft.com/office/drawing/2014/main" id="{57AA1F80-08BD-4A87-A0C8-814990EA7213}"/>
                </a:ext>
              </a:extLst>
            </p:cNvPr>
            <p:cNvCxnSpPr>
              <a:cxnSpLocks/>
            </p:cNvCxnSpPr>
            <p:nvPr/>
          </p:nvCxnSpPr>
          <p:spPr>
            <a:xfrm>
              <a:off x="599550" y="2611553"/>
              <a:ext cx="1565492"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417" name="Group 416">
              <a:extLst>
                <a:ext uri="{FF2B5EF4-FFF2-40B4-BE49-F238E27FC236}">
                  <a16:creationId xmlns:a16="http://schemas.microsoft.com/office/drawing/2014/main" id="{9163892A-B8E6-4038-9695-60B5DBF16EEF}"/>
                </a:ext>
              </a:extLst>
            </p:cNvPr>
            <p:cNvGrpSpPr/>
            <p:nvPr/>
          </p:nvGrpSpPr>
          <p:grpSpPr>
            <a:xfrm>
              <a:off x="2035536" y="2448739"/>
              <a:ext cx="59952" cy="59952"/>
              <a:chOff x="3544362" y="2448739"/>
              <a:chExt cx="59952" cy="59952"/>
            </a:xfrm>
          </p:grpSpPr>
          <p:cxnSp>
            <p:nvCxnSpPr>
              <p:cNvPr id="418" name="Straight Connector 417">
                <a:extLst>
                  <a:ext uri="{FF2B5EF4-FFF2-40B4-BE49-F238E27FC236}">
                    <a16:creationId xmlns:a16="http://schemas.microsoft.com/office/drawing/2014/main" id="{D7DC8C8B-FA2C-44E0-8A7F-558127E3B923}"/>
                  </a:ext>
                </a:extLst>
              </p:cNvPr>
              <p:cNvCxnSpPr/>
              <p:nvPr/>
            </p:nvCxnSpPr>
            <p:spPr>
              <a:xfrm>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25AD6BEA-FEA1-4AAA-8F8B-B029E908545F}"/>
                  </a:ext>
                </a:extLst>
              </p:cNvPr>
              <p:cNvCxnSpPr>
                <a:cxnSpLocks/>
              </p:cNvCxnSpPr>
              <p:nvPr/>
            </p:nvCxnSpPr>
            <p:spPr>
              <a:xfrm flipH="1">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424" name="Group 423">
            <a:extLst>
              <a:ext uri="{FF2B5EF4-FFF2-40B4-BE49-F238E27FC236}">
                <a16:creationId xmlns:a16="http://schemas.microsoft.com/office/drawing/2014/main" id="{435FC9D9-BE2E-4BDD-A52E-8BCD5A3F346F}"/>
              </a:ext>
            </a:extLst>
          </p:cNvPr>
          <p:cNvGrpSpPr/>
          <p:nvPr/>
        </p:nvGrpSpPr>
        <p:grpSpPr>
          <a:xfrm>
            <a:off x="2080942" y="2760411"/>
            <a:ext cx="2460314" cy="1792502"/>
            <a:chOff x="2266283" y="2734746"/>
            <a:chExt cx="2615623" cy="1910922"/>
          </a:xfrm>
        </p:grpSpPr>
        <p:sp>
          <p:nvSpPr>
            <p:cNvPr id="425" name="TextBox 424">
              <a:extLst>
                <a:ext uri="{FF2B5EF4-FFF2-40B4-BE49-F238E27FC236}">
                  <a16:creationId xmlns:a16="http://schemas.microsoft.com/office/drawing/2014/main" id="{71E85675-BB21-4DB5-BA79-2DD0A6ADAA04}"/>
                </a:ext>
              </a:extLst>
            </p:cNvPr>
            <p:cNvSpPr txBox="1"/>
            <p:nvPr/>
          </p:nvSpPr>
          <p:spPr>
            <a:xfrm>
              <a:off x="2671849" y="2734746"/>
              <a:ext cx="1834076" cy="507376"/>
            </a:xfrm>
            <a:prstGeom prst="rect">
              <a:avLst/>
            </a:prstGeom>
            <a:noFill/>
          </p:spPr>
          <p:txBody>
            <a:bodyPr wrap="square" lIns="179259" tIns="143408" rIns="179259" bIns="143408" rtlCol="0">
              <a:spAutoFit/>
            </a:bodyPr>
            <a:lstStyle/>
            <a:p>
              <a:pPr algn="ctr" defTabSz="896354">
                <a:lnSpc>
                  <a:spcPct val="90000"/>
                </a:lnSpc>
                <a:spcAft>
                  <a:spcPts val="588"/>
                </a:spcAft>
                <a:defRPr/>
              </a:pPr>
              <a:r>
                <a:rPr lang="en-US" sz="1372">
                  <a:gradFill>
                    <a:gsLst>
                      <a:gs pos="2917">
                        <a:srgbClr val="1A1A1A"/>
                      </a:gs>
                      <a:gs pos="30000">
                        <a:srgbClr val="1A1A1A"/>
                      </a:gs>
                    </a:gsLst>
                    <a:lin ang="5400000" scaled="0"/>
                  </a:gradFill>
                  <a:latin typeface="Segoe UI Semibold" panose="020B0702040204020203" pitchFamily="34" charset="0"/>
                  <a:cs typeface="Segoe UI Semibold" panose="020B0702040204020203" pitchFamily="34" charset="0"/>
                </a:rPr>
                <a:t>Conversations</a:t>
              </a:r>
            </a:p>
          </p:txBody>
        </p:sp>
        <p:grpSp>
          <p:nvGrpSpPr>
            <p:cNvPr id="426" name="Group 425">
              <a:extLst>
                <a:ext uri="{FF2B5EF4-FFF2-40B4-BE49-F238E27FC236}">
                  <a16:creationId xmlns:a16="http://schemas.microsoft.com/office/drawing/2014/main" id="{E875E0E6-B461-45E9-A764-F01FE09055EF}"/>
                </a:ext>
              </a:extLst>
            </p:cNvPr>
            <p:cNvGrpSpPr/>
            <p:nvPr/>
          </p:nvGrpSpPr>
          <p:grpSpPr>
            <a:xfrm>
              <a:off x="2266283" y="3152287"/>
              <a:ext cx="2615623" cy="1493381"/>
              <a:chOff x="860785" y="2274531"/>
              <a:chExt cx="1711028" cy="976904"/>
            </a:xfrm>
          </p:grpSpPr>
          <p:grpSp>
            <p:nvGrpSpPr>
              <p:cNvPr id="437" name="Group 436">
                <a:extLst>
                  <a:ext uri="{FF2B5EF4-FFF2-40B4-BE49-F238E27FC236}">
                    <a16:creationId xmlns:a16="http://schemas.microsoft.com/office/drawing/2014/main" id="{49DDBE94-57EE-4DF3-B96C-4E0BB3A60D3C}"/>
                  </a:ext>
                </a:extLst>
              </p:cNvPr>
              <p:cNvGrpSpPr/>
              <p:nvPr/>
            </p:nvGrpSpPr>
            <p:grpSpPr>
              <a:xfrm>
                <a:off x="860785" y="2274531"/>
                <a:ext cx="1711028" cy="976904"/>
                <a:chOff x="506413" y="1787409"/>
                <a:chExt cx="2105025" cy="1201854"/>
              </a:xfrm>
            </p:grpSpPr>
            <p:sp>
              <p:nvSpPr>
                <p:cNvPr id="441" name="Rectangle 20">
                  <a:extLst>
                    <a:ext uri="{FF2B5EF4-FFF2-40B4-BE49-F238E27FC236}">
                      <a16:creationId xmlns:a16="http://schemas.microsoft.com/office/drawing/2014/main" id="{B33B93EB-5872-4DDE-9778-F68FA37E5ED0}"/>
                    </a:ext>
                  </a:extLst>
                </p:cNvPr>
                <p:cNvSpPr>
                  <a:spLocks noChangeArrowheads="1"/>
                </p:cNvSpPr>
                <p:nvPr/>
              </p:nvSpPr>
              <p:spPr bwMode="auto">
                <a:xfrm>
                  <a:off x="758825" y="1787409"/>
                  <a:ext cx="1624012" cy="1120775"/>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442" name="Oval 21">
                  <a:extLst>
                    <a:ext uri="{FF2B5EF4-FFF2-40B4-BE49-F238E27FC236}">
                      <a16:creationId xmlns:a16="http://schemas.microsoft.com/office/drawing/2014/main" id="{254C58B7-0266-47D4-96FA-B12CDF18E59D}"/>
                    </a:ext>
                  </a:extLst>
                </p:cNvPr>
                <p:cNvSpPr>
                  <a:spLocks noChangeArrowheads="1"/>
                </p:cNvSpPr>
                <p:nvPr/>
              </p:nvSpPr>
              <p:spPr bwMode="auto">
                <a:xfrm>
                  <a:off x="1552575" y="1808744"/>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443" name="Freeform 23">
                  <a:extLst>
                    <a:ext uri="{FF2B5EF4-FFF2-40B4-BE49-F238E27FC236}">
                      <a16:creationId xmlns:a16="http://schemas.microsoft.com/office/drawing/2014/main" id="{8DCD5C5A-0DB7-4E9C-A250-5A279E79FBDD}"/>
                    </a:ext>
                  </a:extLst>
                </p:cNvPr>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bg1"/>
                </a:solid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grpSp>
          <p:sp>
            <p:nvSpPr>
              <p:cNvPr id="438" name="Rectangle 437">
                <a:extLst>
                  <a:ext uri="{FF2B5EF4-FFF2-40B4-BE49-F238E27FC236}">
                    <a16:creationId xmlns:a16="http://schemas.microsoft.com/office/drawing/2014/main" id="{3973F69B-8D6C-4BA2-ACD6-908490901C29}"/>
                  </a:ext>
                </a:extLst>
              </p:cNvPr>
              <p:cNvSpPr/>
              <p:nvPr/>
            </p:nvSpPr>
            <p:spPr bwMode="auto">
              <a:xfrm>
                <a:off x="1416844" y="2379232"/>
                <a:ext cx="846536" cy="73958"/>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439" name="Rectangle 438">
                <a:extLst>
                  <a:ext uri="{FF2B5EF4-FFF2-40B4-BE49-F238E27FC236}">
                    <a16:creationId xmlns:a16="http://schemas.microsoft.com/office/drawing/2014/main" id="{244AA675-5ECC-45D7-A555-F647D54B88B8}"/>
                  </a:ext>
                </a:extLst>
              </p:cNvPr>
              <p:cNvSpPr/>
              <p:nvPr/>
            </p:nvSpPr>
            <p:spPr bwMode="auto">
              <a:xfrm>
                <a:off x="1142807" y="2375321"/>
                <a:ext cx="234036" cy="73958"/>
              </a:xfrm>
              <a:prstGeom prst="rect">
                <a:avLst/>
              </a:prstGeom>
              <a:solidFill>
                <a:schemeClr val="bg1"/>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7" tIns="89617" rIns="33611" bIns="33611" rtlCol="0" anchor="b" anchorCtr="0"/>
              <a:lstStyle/>
              <a:p>
                <a:pPr algn="ctr" defTabSz="913687">
                  <a:defRPr/>
                </a:pPr>
                <a:endParaRPr lang="en-US" sz="784">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40" name="Rectangle 439">
                <a:extLst>
                  <a:ext uri="{FF2B5EF4-FFF2-40B4-BE49-F238E27FC236}">
                    <a16:creationId xmlns:a16="http://schemas.microsoft.com/office/drawing/2014/main" id="{19AA5B78-C2A1-4094-B326-C9A917353320}"/>
                  </a:ext>
                </a:extLst>
              </p:cNvPr>
              <p:cNvSpPr/>
              <p:nvPr/>
            </p:nvSpPr>
            <p:spPr bwMode="auto">
              <a:xfrm>
                <a:off x="1142807" y="2375321"/>
                <a:ext cx="234036" cy="709167"/>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grpSp>
        <p:cxnSp>
          <p:nvCxnSpPr>
            <p:cNvPr id="427" name="Straight Connector 426">
              <a:extLst>
                <a:ext uri="{FF2B5EF4-FFF2-40B4-BE49-F238E27FC236}">
                  <a16:creationId xmlns:a16="http://schemas.microsoft.com/office/drawing/2014/main" id="{7ED1F949-FC8C-491E-A289-808B4273E484}"/>
                </a:ext>
              </a:extLst>
            </p:cNvPr>
            <p:cNvCxnSpPr/>
            <p:nvPr/>
          </p:nvCxnSpPr>
          <p:spPr>
            <a:xfrm>
              <a:off x="3343330" y="3589569"/>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011231E9-7CF5-4831-81EF-74F89FE432B6}"/>
                </a:ext>
              </a:extLst>
            </p:cNvPr>
            <p:cNvCxnSpPr/>
            <p:nvPr/>
          </p:nvCxnSpPr>
          <p:spPr>
            <a:xfrm>
              <a:off x="3343330" y="3659348"/>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29" name="Group 428">
              <a:extLst>
                <a:ext uri="{FF2B5EF4-FFF2-40B4-BE49-F238E27FC236}">
                  <a16:creationId xmlns:a16="http://schemas.microsoft.com/office/drawing/2014/main" id="{600D7352-2F92-4C2F-85A3-DE46C6B15D6C}"/>
                </a:ext>
              </a:extLst>
            </p:cNvPr>
            <p:cNvGrpSpPr/>
            <p:nvPr/>
          </p:nvGrpSpPr>
          <p:grpSpPr>
            <a:xfrm>
              <a:off x="3465764" y="3856258"/>
              <a:ext cx="904970" cy="79564"/>
              <a:chOff x="5149230" y="3727609"/>
              <a:chExt cx="905098" cy="79575"/>
            </a:xfrm>
          </p:grpSpPr>
          <p:cxnSp>
            <p:nvCxnSpPr>
              <p:cNvPr id="435" name="Straight Connector 434">
                <a:extLst>
                  <a:ext uri="{FF2B5EF4-FFF2-40B4-BE49-F238E27FC236}">
                    <a16:creationId xmlns:a16="http://schemas.microsoft.com/office/drawing/2014/main" id="{55B83634-8F6D-4A07-A4C0-378AFD2BE69C}"/>
                  </a:ext>
                </a:extLst>
              </p:cNvPr>
              <p:cNvCxnSpPr/>
              <p:nvPr/>
            </p:nvCxnSpPr>
            <p:spPr>
              <a:xfrm>
                <a:off x="5149230" y="3727609"/>
                <a:ext cx="905098"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56466D7F-34E0-461E-A6EE-30354709424D}"/>
                  </a:ext>
                </a:extLst>
              </p:cNvPr>
              <p:cNvCxnSpPr/>
              <p:nvPr/>
            </p:nvCxnSpPr>
            <p:spPr>
              <a:xfrm>
                <a:off x="5149230" y="3807184"/>
                <a:ext cx="905098"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430" name="Straight Connector 429">
              <a:extLst>
                <a:ext uri="{FF2B5EF4-FFF2-40B4-BE49-F238E27FC236}">
                  <a16:creationId xmlns:a16="http://schemas.microsoft.com/office/drawing/2014/main" id="{1001D14F-317F-470C-AF7A-48A3668EF1D2}"/>
                </a:ext>
              </a:extLst>
            </p:cNvPr>
            <p:cNvCxnSpPr/>
            <p:nvPr/>
          </p:nvCxnSpPr>
          <p:spPr>
            <a:xfrm>
              <a:off x="3341660" y="4141588"/>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614E0F55-E8F8-40E1-989D-16A39C78CCE9}"/>
                </a:ext>
              </a:extLst>
            </p:cNvPr>
            <p:cNvCxnSpPr/>
            <p:nvPr/>
          </p:nvCxnSpPr>
          <p:spPr>
            <a:xfrm>
              <a:off x="3341660" y="4211367"/>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2" name="people_5" title="Icon of a person with a box around them">
              <a:extLst>
                <a:ext uri="{FF2B5EF4-FFF2-40B4-BE49-F238E27FC236}">
                  <a16:creationId xmlns:a16="http://schemas.microsoft.com/office/drawing/2014/main" id="{A3507F6B-1205-4EF5-934B-402CB7C6858E}"/>
                </a:ext>
              </a:extLst>
            </p:cNvPr>
            <p:cNvSpPr>
              <a:spLocks noChangeAspect="1" noEditPoints="1"/>
            </p:cNvSpPr>
            <p:nvPr/>
          </p:nvSpPr>
          <p:spPr bwMode="auto">
            <a:xfrm>
              <a:off x="3214970" y="3559909"/>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54">
                <a:defRPr/>
              </a:pPr>
              <a:endParaRPr lang="en-US" sz="1730">
                <a:solidFill>
                  <a:srgbClr val="1A1A1A"/>
                </a:solidFill>
                <a:latin typeface="Segoe UI"/>
              </a:endParaRPr>
            </a:p>
          </p:txBody>
        </p:sp>
        <p:sp>
          <p:nvSpPr>
            <p:cNvPr id="433" name="people_5" title="Icon of a person with a box around them">
              <a:extLst>
                <a:ext uri="{FF2B5EF4-FFF2-40B4-BE49-F238E27FC236}">
                  <a16:creationId xmlns:a16="http://schemas.microsoft.com/office/drawing/2014/main" id="{86F06F8C-EC6F-4008-906D-DE805AEC19A5}"/>
                </a:ext>
              </a:extLst>
            </p:cNvPr>
            <p:cNvSpPr>
              <a:spLocks noChangeAspect="1" noEditPoints="1"/>
            </p:cNvSpPr>
            <p:nvPr/>
          </p:nvSpPr>
          <p:spPr bwMode="auto">
            <a:xfrm>
              <a:off x="3334788" y="3838756"/>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54">
                <a:defRPr/>
              </a:pPr>
              <a:endParaRPr lang="en-US" sz="1730">
                <a:solidFill>
                  <a:srgbClr val="1A1A1A"/>
                </a:solidFill>
                <a:latin typeface="Segoe UI"/>
              </a:endParaRPr>
            </a:p>
          </p:txBody>
        </p:sp>
        <p:sp>
          <p:nvSpPr>
            <p:cNvPr id="434" name="people_5" title="Icon of a person with a box around them">
              <a:extLst>
                <a:ext uri="{FF2B5EF4-FFF2-40B4-BE49-F238E27FC236}">
                  <a16:creationId xmlns:a16="http://schemas.microsoft.com/office/drawing/2014/main" id="{948A2757-B165-4E3B-B366-47CFBE083034}"/>
                </a:ext>
              </a:extLst>
            </p:cNvPr>
            <p:cNvSpPr>
              <a:spLocks noChangeAspect="1" noEditPoints="1"/>
            </p:cNvSpPr>
            <p:nvPr/>
          </p:nvSpPr>
          <p:spPr bwMode="auto">
            <a:xfrm>
              <a:off x="3209049" y="4100200"/>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54">
                <a:defRPr/>
              </a:pPr>
              <a:endParaRPr lang="en-US" sz="1730">
                <a:solidFill>
                  <a:srgbClr val="1A1A1A"/>
                </a:solidFill>
                <a:latin typeface="Segoe UI"/>
              </a:endParaRPr>
            </a:p>
          </p:txBody>
        </p:sp>
      </p:grpSp>
      <p:grpSp>
        <p:nvGrpSpPr>
          <p:cNvPr id="444" name="Group 443">
            <a:extLst>
              <a:ext uri="{FF2B5EF4-FFF2-40B4-BE49-F238E27FC236}">
                <a16:creationId xmlns:a16="http://schemas.microsoft.com/office/drawing/2014/main" id="{F007ED73-819E-4DE9-BD73-D278B6B05026}"/>
              </a:ext>
            </a:extLst>
          </p:cNvPr>
          <p:cNvGrpSpPr/>
          <p:nvPr/>
        </p:nvGrpSpPr>
        <p:grpSpPr>
          <a:xfrm>
            <a:off x="4629868" y="2197793"/>
            <a:ext cx="1472267" cy="2355120"/>
            <a:chOff x="4992634" y="1954179"/>
            <a:chExt cx="1667341" cy="2655866"/>
          </a:xfrm>
        </p:grpSpPr>
        <p:grpSp>
          <p:nvGrpSpPr>
            <p:cNvPr id="445" name="Group 444">
              <a:extLst>
                <a:ext uri="{FF2B5EF4-FFF2-40B4-BE49-F238E27FC236}">
                  <a16:creationId xmlns:a16="http://schemas.microsoft.com/office/drawing/2014/main" id="{F8C06652-6CCD-43B3-B34D-C4018398359E}"/>
                </a:ext>
              </a:extLst>
            </p:cNvPr>
            <p:cNvGrpSpPr/>
            <p:nvPr/>
          </p:nvGrpSpPr>
          <p:grpSpPr>
            <a:xfrm>
              <a:off x="4992634" y="1954179"/>
              <a:ext cx="1667341" cy="2655866"/>
              <a:chOff x="6832147" y="1953970"/>
              <a:chExt cx="1667578" cy="2656243"/>
            </a:xfrm>
          </p:grpSpPr>
          <p:sp>
            <p:nvSpPr>
              <p:cNvPr id="513" name="TextBox 512">
                <a:extLst>
                  <a:ext uri="{FF2B5EF4-FFF2-40B4-BE49-F238E27FC236}">
                    <a16:creationId xmlns:a16="http://schemas.microsoft.com/office/drawing/2014/main" id="{FF5CB58D-1407-4E34-843C-90AFFE9D5D30}"/>
                  </a:ext>
                </a:extLst>
              </p:cNvPr>
              <p:cNvSpPr txBox="1"/>
              <p:nvPr/>
            </p:nvSpPr>
            <p:spPr>
              <a:xfrm>
                <a:off x="6832147" y="1953970"/>
                <a:ext cx="1667578" cy="536786"/>
              </a:xfrm>
              <a:prstGeom prst="rect">
                <a:avLst/>
              </a:prstGeom>
              <a:noFill/>
            </p:spPr>
            <p:txBody>
              <a:bodyPr wrap="square" lIns="179259" tIns="143408" rIns="179259" bIns="143408" rtlCol="0">
                <a:spAutoFit/>
              </a:bodyPr>
              <a:lstStyle/>
              <a:p>
                <a:pPr algn="ctr" defTabSz="896354">
                  <a:lnSpc>
                    <a:spcPct val="90000"/>
                  </a:lnSpc>
                  <a:spcAft>
                    <a:spcPts val="588"/>
                  </a:spcAft>
                  <a:defRPr/>
                </a:pPr>
                <a:r>
                  <a:rPr lang="en-US" sz="1372" dirty="0">
                    <a:gradFill>
                      <a:gsLst>
                        <a:gs pos="2917">
                          <a:srgbClr val="1A1A1A"/>
                        </a:gs>
                        <a:gs pos="30000">
                          <a:srgbClr val="1A1A1A"/>
                        </a:gs>
                      </a:gsLst>
                      <a:lin ang="5400000" scaled="0"/>
                    </a:gradFill>
                    <a:latin typeface="Segoe UI Semibold" panose="020B0702040204020203" pitchFamily="34" charset="0"/>
                    <a:cs typeface="Segoe UI Semibold" panose="020B0702040204020203" pitchFamily="34" charset="0"/>
                  </a:rPr>
                  <a:t>Pages</a:t>
                </a:r>
              </a:p>
            </p:txBody>
          </p:sp>
          <p:sp>
            <p:nvSpPr>
              <p:cNvPr id="514" name="Freeform 124">
                <a:extLst>
                  <a:ext uri="{FF2B5EF4-FFF2-40B4-BE49-F238E27FC236}">
                    <a16:creationId xmlns:a16="http://schemas.microsoft.com/office/drawing/2014/main" id="{3295418C-35A9-4AF0-9D80-98D1059F8F8A}"/>
                  </a:ext>
                </a:extLst>
              </p:cNvPr>
              <p:cNvSpPr>
                <a:spLocks/>
              </p:cNvSpPr>
              <p:nvPr/>
            </p:nvSpPr>
            <p:spPr bwMode="auto">
              <a:xfrm>
                <a:off x="6881125" y="2369691"/>
                <a:ext cx="1569623" cy="2240522"/>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defTabSz="896130">
                  <a:defRPr/>
                </a:pPr>
                <a:endParaRPr lang="en-US" sz="1730">
                  <a:solidFill>
                    <a:srgbClr val="1A1A1A"/>
                  </a:solidFill>
                  <a:latin typeface="Segoe UI"/>
                </a:endParaRPr>
              </a:p>
            </p:txBody>
          </p:sp>
          <p:sp>
            <p:nvSpPr>
              <p:cNvPr id="515" name="Rectangle 514">
                <a:extLst>
                  <a:ext uri="{FF2B5EF4-FFF2-40B4-BE49-F238E27FC236}">
                    <a16:creationId xmlns:a16="http://schemas.microsoft.com/office/drawing/2014/main" id="{DD7B2A54-37EB-4865-A04F-BB7ED051B75F}"/>
                  </a:ext>
                </a:extLst>
              </p:cNvPr>
              <p:cNvSpPr/>
              <p:nvPr/>
            </p:nvSpPr>
            <p:spPr>
              <a:xfrm>
                <a:off x="7002590" y="2774445"/>
                <a:ext cx="1318182" cy="373929"/>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54">
                  <a:defRPr/>
                </a:pPr>
                <a:endParaRPr lang="en-US" sz="1730">
                  <a:ln>
                    <a:solidFill>
                      <a:sysClr val="windowText" lastClr="000000"/>
                    </a:solidFill>
                  </a:ln>
                  <a:solidFill>
                    <a:srgbClr val="FFFFFF"/>
                  </a:solidFill>
                  <a:latin typeface="Segoe UI"/>
                </a:endParaRPr>
              </a:p>
            </p:txBody>
          </p:sp>
          <p:sp>
            <p:nvSpPr>
              <p:cNvPr id="516" name="Rectangle 515">
                <a:extLst>
                  <a:ext uri="{FF2B5EF4-FFF2-40B4-BE49-F238E27FC236}">
                    <a16:creationId xmlns:a16="http://schemas.microsoft.com/office/drawing/2014/main" id="{FAF7EEA8-5338-48D4-8C9A-C9AB79F4C09D}"/>
                  </a:ext>
                </a:extLst>
              </p:cNvPr>
              <p:cNvSpPr/>
              <p:nvPr/>
            </p:nvSpPr>
            <p:spPr>
              <a:xfrm>
                <a:off x="7002590" y="3261494"/>
                <a:ext cx="320512" cy="359792"/>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54">
                  <a:defRPr/>
                </a:pPr>
                <a:endParaRPr lang="en-US" sz="1730">
                  <a:ln>
                    <a:solidFill>
                      <a:sysClr val="windowText" lastClr="000000"/>
                    </a:solidFill>
                  </a:ln>
                  <a:solidFill>
                    <a:srgbClr val="FFFFFF"/>
                  </a:solidFill>
                  <a:latin typeface="Segoe UI"/>
                </a:endParaRPr>
              </a:p>
            </p:txBody>
          </p:sp>
          <p:sp>
            <p:nvSpPr>
              <p:cNvPr id="517" name="Rectangle 516">
                <a:extLst>
                  <a:ext uri="{FF2B5EF4-FFF2-40B4-BE49-F238E27FC236}">
                    <a16:creationId xmlns:a16="http://schemas.microsoft.com/office/drawing/2014/main" id="{EC3C8FDA-3F51-4B14-887E-1FD6A1D8B566}"/>
                  </a:ext>
                </a:extLst>
              </p:cNvPr>
              <p:cNvSpPr/>
              <p:nvPr/>
            </p:nvSpPr>
            <p:spPr>
              <a:xfrm>
                <a:off x="7002589" y="3761115"/>
                <a:ext cx="819347" cy="719581"/>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54">
                  <a:defRPr/>
                </a:pPr>
                <a:endParaRPr lang="en-US" sz="1730">
                  <a:ln>
                    <a:solidFill>
                      <a:sysClr val="windowText" lastClr="000000"/>
                    </a:solidFill>
                  </a:ln>
                  <a:solidFill>
                    <a:srgbClr val="FFFFFF"/>
                  </a:solidFill>
                  <a:latin typeface="Segoe UI"/>
                </a:endParaRPr>
              </a:p>
            </p:txBody>
          </p:sp>
          <p:sp>
            <p:nvSpPr>
              <p:cNvPr id="518" name="Rectangle 517">
                <a:extLst>
                  <a:ext uri="{FF2B5EF4-FFF2-40B4-BE49-F238E27FC236}">
                    <a16:creationId xmlns:a16="http://schemas.microsoft.com/office/drawing/2014/main" id="{3958270B-4B9D-4FBE-B906-E6F21C51A3CB}"/>
                  </a:ext>
                </a:extLst>
              </p:cNvPr>
              <p:cNvSpPr/>
              <p:nvPr/>
            </p:nvSpPr>
            <p:spPr>
              <a:xfrm>
                <a:off x="7999243" y="3258189"/>
                <a:ext cx="320512" cy="1219203"/>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54">
                  <a:defRPr/>
                </a:pPr>
                <a:endParaRPr lang="en-US" sz="1730">
                  <a:ln>
                    <a:solidFill>
                      <a:sysClr val="windowText" lastClr="000000"/>
                    </a:solidFill>
                  </a:ln>
                  <a:solidFill>
                    <a:srgbClr val="FFFFFF"/>
                  </a:solidFill>
                  <a:latin typeface="Segoe UI"/>
                </a:endParaRPr>
              </a:p>
            </p:txBody>
          </p:sp>
          <p:sp>
            <p:nvSpPr>
              <p:cNvPr id="519" name="Rectangle 518">
                <a:extLst>
                  <a:ext uri="{FF2B5EF4-FFF2-40B4-BE49-F238E27FC236}">
                    <a16:creationId xmlns:a16="http://schemas.microsoft.com/office/drawing/2014/main" id="{F103E5CB-B226-4F7C-918B-9FDD8DE09FB0}"/>
                  </a:ext>
                </a:extLst>
              </p:cNvPr>
              <p:cNvSpPr/>
              <p:nvPr/>
            </p:nvSpPr>
            <p:spPr>
              <a:xfrm>
                <a:off x="7500408" y="3258190"/>
                <a:ext cx="320512" cy="359792"/>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54">
                  <a:defRPr/>
                </a:pPr>
                <a:endParaRPr lang="en-US" sz="1730">
                  <a:ln>
                    <a:solidFill>
                      <a:sysClr val="windowText" lastClr="000000"/>
                    </a:solidFill>
                  </a:ln>
                  <a:solidFill>
                    <a:srgbClr val="FFFFFF"/>
                  </a:solidFill>
                  <a:latin typeface="Segoe UI"/>
                </a:endParaRPr>
              </a:p>
            </p:txBody>
          </p:sp>
        </p:grpSp>
        <p:grpSp>
          <p:nvGrpSpPr>
            <p:cNvPr id="446" name="Group 445">
              <a:extLst>
                <a:ext uri="{FF2B5EF4-FFF2-40B4-BE49-F238E27FC236}">
                  <a16:creationId xmlns:a16="http://schemas.microsoft.com/office/drawing/2014/main" id="{7AF6F641-74DC-45DF-85AA-4EED07689B28}"/>
                </a:ext>
              </a:extLst>
            </p:cNvPr>
            <p:cNvGrpSpPr/>
            <p:nvPr/>
          </p:nvGrpSpPr>
          <p:grpSpPr>
            <a:xfrm>
              <a:off x="6245149" y="2449934"/>
              <a:ext cx="178777" cy="51888"/>
              <a:chOff x="3519313" y="2455072"/>
              <a:chExt cx="178802" cy="51895"/>
            </a:xfrm>
          </p:grpSpPr>
          <p:cxnSp>
            <p:nvCxnSpPr>
              <p:cNvPr id="453" name="Straight Connector 452">
                <a:extLst>
                  <a:ext uri="{FF2B5EF4-FFF2-40B4-BE49-F238E27FC236}">
                    <a16:creationId xmlns:a16="http://schemas.microsoft.com/office/drawing/2014/main" id="{4676732D-6C99-4F59-9EA4-FB48280F0F09}"/>
                  </a:ext>
                </a:extLst>
              </p:cNvPr>
              <p:cNvCxnSpPr/>
              <p:nvPr/>
            </p:nvCxnSpPr>
            <p:spPr>
              <a:xfrm>
                <a:off x="3519313" y="2494798"/>
                <a:ext cx="72363"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12" name="Rectangle 511">
                <a:extLst>
                  <a:ext uri="{FF2B5EF4-FFF2-40B4-BE49-F238E27FC236}">
                    <a16:creationId xmlns:a16="http://schemas.microsoft.com/office/drawing/2014/main" id="{1BFBC584-E232-4F86-BF19-F47FF9E28E6F}"/>
                  </a:ext>
                </a:extLst>
              </p:cNvPr>
              <p:cNvSpPr/>
              <p:nvPr/>
            </p:nvSpPr>
            <p:spPr bwMode="auto">
              <a:xfrm>
                <a:off x="3650938" y="2455072"/>
                <a:ext cx="47177" cy="51895"/>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447" name="Group 446">
              <a:extLst>
                <a:ext uri="{FF2B5EF4-FFF2-40B4-BE49-F238E27FC236}">
                  <a16:creationId xmlns:a16="http://schemas.microsoft.com/office/drawing/2014/main" id="{8BF90521-D75D-416A-B8B8-8857895E4B28}"/>
                </a:ext>
              </a:extLst>
            </p:cNvPr>
            <p:cNvGrpSpPr/>
            <p:nvPr/>
          </p:nvGrpSpPr>
          <p:grpSpPr>
            <a:xfrm>
              <a:off x="6478071" y="2443463"/>
              <a:ext cx="59952" cy="59952"/>
              <a:chOff x="3544362" y="2448739"/>
              <a:chExt cx="59952" cy="59952"/>
            </a:xfrm>
          </p:grpSpPr>
          <p:cxnSp>
            <p:nvCxnSpPr>
              <p:cNvPr id="449" name="Straight Connector 448">
                <a:extLst>
                  <a:ext uri="{FF2B5EF4-FFF2-40B4-BE49-F238E27FC236}">
                    <a16:creationId xmlns:a16="http://schemas.microsoft.com/office/drawing/2014/main" id="{B75BA815-73C3-495B-A633-6DC74EF6E3C7}"/>
                  </a:ext>
                </a:extLst>
              </p:cNvPr>
              <p:cNvCxnSpPr/>
              <p:nvPr/>
            </p:nvCxnSpPr>
            <p:spPr>
              <a:xfrm>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3C6A5D4D-A695-41A4-8658-B13A951C7541}"/>
                  </a:ext>
                </a:extLst>
              </p:cNvPr>
              <p:cNvCxnSpPr>
                <a:cxnSpLocks/>
              </p:cNvCxnSpPr>
              <p:nvPr/>
            </p:nvCxnSpPr>
            <p:spPr>
              <a:xfrm flipH="1">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448" name="Straight Connector 447">
              <a:extLst>
                <a:ext uri="{FF2B5EF4-FFF2-40B4-BE49-F238E27FC236}">
                  <a16:creationId xmlns:a16="http://schemas.microsoft.com/office/drawing/2014/main" id="{3155721B-E2DE-407A-9876-25BDFF2D6C65}"/>
                </a:ext>
              </a:extLst>
            </p:cNvPr>
            <p:cNvCxnSpPr>
              <a:cxnSpLocks/>
            </p:cNvCxnSpPr>
            <p:nvPr/>
          </p:nvCxnSpPr>
          <p:spPr>
            <a:xfrm>
              <a:off x="5041605" y="2602394"/>
              <a:ext cx="1565492"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520" name="Group 519">
            <a:extLst>
              <a:ext uri="{FF2B5EF4-FFF2-40B4-BE49-F238E27FC236}">
                <a16:creationId xmlns:a16="http://schemas.microsoft.com/office/drawing/2014/main" id="{4ADFC889-FAA5-432F-81DE-01FF79224979}"/>
              </a:ext>
            </a:extLst>
          </p:cNvPr>
          <p:cNvGrpSpPr/>
          <p:nvPr/>
        </p:nvGrpSpPr>
        <p:grpSpPr>
          <a:xfrm>
            <a:off x="9876623" y="2828559"/>
            <a:ext cx="574017" cy="1069077"/>
            <a:chOff x="10084161" y="3071504"/>
            <a:chExt cx="585527" cy="1090514"/>
          </a:xfrm>
        </p:grpSpPr>
        <p:grpSp>
          <p:nvGrpSpPr>
            <p:cNvPr id="521" name="Group 520">
              <a:extLst>
                <a:ext uri="{FF2B5EF4-FFF2-40B4-BE49-F238E27FC236}">
                  <a16:creationId xmlns:a16="http://schemas.microsoft.com/office/drawing/2014/main" id="{75A6F67B-90D2-493F-8237-19A5EBA9F7B1}"/>
                </a:ext>
              </a:extLst>
            </p:cNvPr>
            <p:cNvGrpSpPr/>
            <p:nvPr/>
          </p:nvGrpSpPr>
          <p:grpSpPr>
            <a:xfrm>
              <a:off x="10084161" y="3071504"/>
              <a:ext cx="585527" cy="1090514"/>
              <a:chOff x="10084161" y="3117288"/>
              <a:chExt cx="585527" cy="1090514"/>
            </a:xfrm>
          </p:grpSpPr>
          <p:sp>
            <p:nvSpPr>
              <p:cNvPr id="525" name="Rectangle: Rounded Corners 524">
                <a:extLst>
                  <a:ext uri="{FF2B5EF4-FFF2-40B4-BE49-F238E27FC236}">
                    <a16:creationId xmlns:a16="http://schemas.microsoft.com/office/drawing/2014/main" id="{A5D2AC59-B718-4F1D-8A99-57CFA728B6DF}"/>
                  </a:ext>
                </a:extLst>
              </p:cNvPr>
              <p:cNvSpPr/>
              <p:nvPr/>
            </p:nvSpPr>
            <p:spPr bwMode="auto">
              <a:xfrm>
                <a:off x="10084161" y="3117288"/>
                <a:ext cx="585527" cy="1090514"/>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sp>
            <p:nvSpPr>
              <p:cNvPr id="526" name="Oval 525">
                <a:extLst>
                  <a:ext uri="{FF2B5EF4-FFF2-40B4-BE49-F238E27FC236}">
                    <a16:creationId xmlns:a16="http://schemas.microsoft.com/office/drawing/2014/main" id="{3C9221AC-3EF5-4CC6-BC8A-A9739D5D0315}"/>
                  </a:ext>
                </a:extLst>
              </p:cNvPr>
              <p:cNvSpPr/>
              <p:nvPr/>
            </p:nvSpPr>
            <p:spPr bwMode="auto">
              <a:xfrm>
                <a:off x="10283455" y="3245970"/>
                <a:ext cx="186938" cy="186938"/>
              </a:xfrm>
              <a:prstGeom prst="ellipse">
                <a:avLst/>
              </a:prstGeom>
              <a:noFill/>
              <a:ln w="15875">
                <a:solidFill>
                  <a:schemeClr val="tx1"/>
                </a:solidFill>
                <a:round/>
                <a:headEnd/>
                <a:tailEnd/>
              </a:ln>
            </p:spPr>
            <p:txBody>
              <a:bodyPr rot="0" spcFirstLastPara="0" vertOverflow="overflow" horzOverflow="overflow" vert="horz" wrap="square" lIns="87868" tIns="43933" rIns="87868" bIns="43933" numCol="1" spcCol="0" rtlCol="0" fromWordArt="0" anchor="t" anchorCtr="0" forceAA="0" compatLnSpc="1">
                <a:prstTxWarp prst="textNoShape">
                  <a:avLst/>
                </a:prstTxWarp>
                <a:noAutofit/>
              </a:bodyPr>
              <a:lstStyle/>
              <a:p>
                <a:pPr algn="ctr" defTabSz="896130">
                  <a:defRPr/>
                </a:pPr>
                <a:endParaRPr lang="en-US" sz="1730" err="1">
                  <a:solidFill>
                    <a:srgbClr val="1A1A1A"/>
                  </a:solidFill>
                  <a:latin typeface="Segoe UI"/>
                </a:endParaRPr>
              </a:p>
            </p:txBody>
          </p:sp>
          <p:sp>
            <p:nvSpPr>
              <p:cNvPr id="527" name="Oval 526">
                <a:extLst>
                  <a:ext uri="{FF2B5EF4-FFF2-40B4-BE49-F238E27FC236}">
                    <a16:creationId xmlns:a16="http://schemas.microsoft.com/office/drawing/2014/main" id="{52C221E1-9180-4523-9B24-B85C0C489F5B}"/>
                  </a:ext>
                </a:extLst>
              </p:cNvPr>
              <p:cNvSpPr/>
              <p:nvPr/>
            </p:nvSpPr>
            <p:spPr bwMode="auto">
              <a:xfrm>
                <a:off x="10354065" y="4101529"/>
                <a:ext cx="45719" cy="45719"/>
              </a:xfrm>
              <a:prstGeom prst="ellipse">
                <a:avLst/>
              </a:prstGeom>
              <a:noFill/>
              <a:ln w="15875">
                <a:solidFill>
                  <a:schemeClr val="tx1"/>
                </a:solidFill>
                <a:round/>
                <a:headEnd/>
                <a:tailEnd/>
              </a:ln>
            </p:spPr>
            <p:txBody>
              <a:bodyPr rot="0" spcFirstLastPara="0" vertOverflow="overflow" horzOverflow="overflow" vert="horz" wrap="square" lIns="87868" tIns="43933" rIns="87868" bIns="43933" numCol="1" spcCol="0" rtlCol="0" fromWordArt="0" anchor="t" anchorCtr="0" forceAA="0" compatLnSpc="1">
                <a:prstTxWarp prst="textNoShape">
                  <a:avLst/>
                </a:prstTxWarp>
                <a:noAutofit/>
              </a:bodyPr>
              <a:lstStyle/>
              <a:p>
                <a:pPr algn="ctr" defTabSz="896130">
                  <a:defRPr/>
                </a:pPr>
                <a:endParaRPr lang="en-US" sz="1730" err="1">
                  <a:solidFill>
                    <a:srgbClr val="1A1A1A"/>
                  </a:solidFill>
                  <a:latin typeface="Segoe UI"/>
                </a:endParaRPr>
              </a:p>
            </p:txBody>
          </p:sp>
          <p:sp>
            <p:nvSpPr>
              <p:cNvPr id="528" name="Rectangle: Rounded Corners 527">
                <a:extLst>
                  <a:ext uri="{FF2B5EF4-FFF2-40B4-BE49-F238E27FC236}">
                    <a16:creationId xmlns:a16="http://schemas.microsoft.com/office/drawing/2014/main" id="{266D8636-5780-4877-83AF-7E0CF16C3A09}"/>
                  </a:ext>
                </a:extLst>
              </p:cNvPr>
              <p:cNvSpPr/>
              <p:nvPr/>
            </p:nvSpPr>
            <p:spPr bwMode="auto">
              <a:xfrm>
                <a:off x="10209505" y="3510760"/>
                <a:ext cx="342529" cy="138333"/>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sp>
            <p:nvSpPr>
              <p:cNvPr id="529" name="Rectangle: Rounded Corners 528">
                <a:extLst>
                  <a:ext uri="{FF2B5EF4-FFF2-40B4-BE49-F238E27FC236}">
                    <a16:creationId xmlns:a16="http://schemas.microsoft.com/office/drawing/2014/main" id="{71CB044B-77FD-41FF-8B54-14A102825FF5}"/>
                  </a:ext>
                </a:extLst>
              </p:cNvPr>
              <p:cNvSpPr/>
              <p:nvPr/>
            </p:nvSpPr>
            <p:spPr bwMode="auto">
              <a:xfrm>
                <a:off x="10209505" y="3704250"/>
                <a:ext cx="139298" cy="138333"/>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sp>
            <p:nvSpPr>
              <p:cNvPr id="530" name="Rectangle: Rounded Corners 529">
                <a:extLst>
                  <a:ext uri="{FF2B5EF4-FFF2-40B4-BE49-F238E27FC236}">
                    <a16:creationId xmlns:a16="http://schemas.microsoft.com/office/drawing/2014/main" id="{CF23083F-DCB1-4F0A-A9CD-8B05E8A83EE7}"/>
                  </a:ext>
                </a:extLst>
              </p:cNvPr>
              <p:cNvSpPr/>
              <p:nvPr/>
            </p:nvSpPr>
            <p:spPr bwMode="auto">
              <a:xfrm>
                <a:off x="10209505" y="3896979"/>
                <a:ext cx="139298" cy="138333"/>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grpSp>
        <p:cxnSp>
          <p:nvCxnSpPr>
            <p:cNvPr id="522" name="Straight Connector 521">
              <a:extLst>
                <a:ext uri="{FF2B5EF4-FFF2-40B4-BE49-F238E27FC236}">
                  <a16:creationId xmlns:a16="http://schemas.microsoft.com/office/drawing/2014/main" id="{7337BE95-2952-40A4-9FFE-A94B9EC2BBD5}"/>
                </a:ext>
              </a:extLst>
            </p:cNvPr>
            <p:cNvCxnSpPr/>
            <p:nvPr/>
          </p:nvCxnSpPr>
          <p:spPr>
            <a:xfrm>
              <a:off x="10334438" y="3120488"/>
              <a:ext cx="84972" cy="0"/>
            </a:xfrm>
            <a:prstGeom prst="line">
              <a:avLst/>
            </a:prstGeom>
            <a:noFill/>
            <a:ln w="15875">
              <a:solidFill>
                <a:schemeClr val="tx1"/>
              </a:solidFill>
              <a:round/>
              <a:headEnd/>
              <a:tailEnd/>
            </a:ln>
          </p:spPr>
        </p:cxnSp>
        <p:sp>
          <p:nvSpPr>
            <p:cNvPr id="523" name="Rectangle: Rounded Corners 522">
              <a:extLst>
                <a:ext uri="{FF2B5EF4-FFF2-40B4-BE49-F238E27FC236}">
                  <a16:creationId xmlns:a16="http://schemas.microsoft.com/office/drawing/2014/main" id="{DFCD55D7-645E-4BF0-808B-7264B54D39CF}"/>
                </a:ext>
              </a:extLst>
            </p:cNvPr>
            <p:cNvSpPr/>
            <p:nvPr/>
          </p:nvSpPr>
          <p:spPr bwMode="auto">
            <a:xfrm>
              <a:off x="10412736" y="3658466"/>
              <a:ext cx="139298" cy="138333"/>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sp>
          <p:nvSpPr>
            <p:cNvPr id="524" name="Rectangle: Rounded Corners 523">
              <a:extLst>
                <a:ext uri="{FF2B5EF4-FFF2-40B4-BE49-F238E27FC236}">
                  <a16:creationId xmlns:a16="http://schemas.microsoft.com/office/drawing/2014/main" id="{B9438F71-61A1-48C2-9EF8-44C84F35D298}"/>
                </a:ext>
              </a:extLst>
            </p:cNvPr>
            <p:cNvSpPr/>
            <p:nvPr/>
          </p:nvSpPr>
          <p:spPr bwMode="auto">
            <a:xfrm>
              <a:off x="10412736" y="3851195"/>
              <a:ext cx="139298" cy="138333"/>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grpSp>
      <p:sp>
        <p:nvSpPr>
          <p:cNvPr id="531" name="Rectangle 530">
            <a:extLst>
              <a:ext uri="{FF2B5EF4-FFF2-40B4-BE49-F238E27FC236}">
                <a16:creationId xmlns:a16="http://schemas.microsoft.com/office/drawing/2014/main" id="{0A4F0CB3-74A7-415C-BBAF-B5F84364B7C1}"/>
              </a:ext>
            </a:extLst>
          </p:cNvPr>
          <p:cNvSpPr/>
          <p:nvPr/>
        </p:nvSpPr>
        <p:spPr bwMode="auto">
          <a:xfrm>
            <a:off x="8939773" y="1258195"/>
            <a:ext cx="2579613" cy="4478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ctr" anchorCtr="0" forceAA="0" compatLnSpc="1">
            <a:prstTxWarp prst="textNoShape">
              <a:avLst/>
            </a:prstTxWarp>
            <a:noAutofit/>
          </a:bodyPr>
          <a:lstStyle/>
          <a:p>
            <a:pPr algn="ctr" defTabSz="896354">
              <a:defRPr/>
            </a:pPr>
            <a:r>
              <a:rPr lang="en-US" sz="1730">
                <a:solidFill>
                  <a:srgbClr val="FFFFFF"/>
                </a:solidFill>
                <a:latin typeface="Segoe UI Semibold" panose="020B0702040204020203" pitchFamily="34" charset="0"/>
                <a:cs typeface="Segoe UI Semibold" panose="020B0702040204020203" pitchFamily="34" charset="0"/>
              </a:rPr>
              <a:t>Build your experience</a:t>
            </a:r>
          </a:p>
        </p:txBody>
      </p:sp>
      <p:grpSp>
        <p:nvGrpSpPr>
          <p:cNvPr id="532" name="Group 531">
            <a:extLst>
              <a:ext uri="{FF2B5EF4-FFF2-40B4-BE49-F238E27FC236}">
                <a16:creationId xmlns:a16="http://schemas.microsoft.com/office/drawing/2014/main" id="{30CCB179-5CE5-48B2-B0F6-08A6C6CDE7C3}"/>
              </a:ext>
            </a:extLst>
          </p:cNvPr>
          <p:cNvGrpSpPr/>
          <p:nvPr/>
        </p:nvGrpSpPr>
        <p:grpSpPr>
          <a:xfrm>
            <a:off x="6178323" y="2744087"/>
            <a:ext cx="2460314" cy="1792502"/>
            <a:chOff x="2266283" y="2734746"/>
            <a:chExt cx="2615623" cy="1910922"/>
          </a:xfrm>
        </p:grpSpPr>
        <p:sp>
          <p:nvSpPr>
            <p:cNvPr id="533" name="TextBox 532">
              <a:extLst>
                <a:ext uri="{FF2B5EF4-FFF2-40B4-BE49-F238E27FC236}">
                  <a16:creationId xmlns:a16="http://schemas.microsoft.com/office/drawing/2014/main" id="{35836C25-D9A1-4640-BC82-0AFA802FEC96}"/>
                </a:ext>
              </a:extLst>
            </p:cNvPr>
            <p:cNvSpPr txBox="1"/>
            <p:nvPr/>
          </p:nvSpPr>
          <p:spPr>
            <a:xfrm>
              <a:off x="2671849" y="2734746"/>
              <a:ext cx="1834076" cy="511396"/>
            </a:xfrm>
            <a:prstGeom prst="rect">
              <a:avLst/>
            </a:prstGeom>
            <a:noFill/>
          </p:spPr>
          <p:txBody>
            <a:bodyPr wrap="square" lIns="179259" tIns="143408" rIns="179259" bIns="143408" rtlCol="0">
              <a:spAutoFit/>
            </a:bodyPr>
            <a:lstStyle/>
            <a:p>
              <a:pPr algn="ctr" defTabSz="896354">
                <a:lnSpc>
                  <a:spcPct val="90000"/>
                </a:lnSpc>
                <a:spcAft>
                  <a:spcPts val="588"/>
                </a:spcAft>
                <a:defRPr/>
              </a:pPr>
              <a:r>
                <a:rPr lang="en-US" sz="1372">
                  <a:gradFill>
                    <a:gsLst>
                      <a:gs pos="2917">
                        <a:srgbClr val="1A1A1A"/>
                      </a:gs>
                      <a:gs pos="30000">
                        <a:srgbClr val="1A1A1A"/>
                      </a:gs>
                    </a:gsLst>
                    <a:lin ang="5400000" scaled="0"/>
                  </a:gradFill>
                  <a:latin typeface="Segoe UI Semibold" panose="020B0702040204020203" pitchFamily="34" charset="0"/>
                  <a:cs typeface="Segoe UI Semibold" panose="020B0702040204020203" pitchFamily="34" charset="0"/>
                </a:rPr>
                <a:t>Timeline</a:t>
              </a:r>
            </a:p>
          </p:txBody>
        </p:sp>
        <p:grpSp>
          <p:nvGrpSpPr>
            <p:cNvPr id="534" name="Group 533">
              <a:extLst>
                <a:ext uri="{FF2B5EF4-FFF2-40B4-BE49-F238E27FC236}">
                  <a16:creationId xmlns:a16="http://schemas.microsoft.com/office/drawing/2014/main" id="{121E67FD-EDB0-4316-87AB-85AD267C09D2}"/>
                </a:ext>
              </a:extLst>
            </p:cNvPr>
            <p:cNvGrpSpPr/>
            <p:nvPr/>
          </p:nvGrpSpPr>
          <p:grpSpPr>
            <a:xfrm>
              <a:off x="2266283" y="3152287"/>
              <a:ext cx="2615623" cy="1493381"/>
              <a:chOff x="860785" y="2274531"/>
              <a:chExt cx="1711028" cy="976904"/>
            </a:xfrm>
          </p:grpSpPr>
          <p:grpSp>
            <p:nvGrpSpPr>
              <p:cNvPr id="536" name="Group 535">
                <a:extLst>
                  <a:ext uri="{FF2B5EF4-FFF2-40B4-BE49-F238E27FC236}">
                    <a16:creationId xmlns:a16="http://schemas.microsoft.com/office/drawing/2014/main" id="{BFCBFC96-EC2F-424A-A282-3F532F43BDF4}"/>
                  </a:ext>
                </a:extLst>
              </p:cNvPr>
              <p:cNvGrpSpPr/>
              <p:nvPr/>
            </p:nvGrpSpPr>
            <p:grpSpPr>
              <a:xfrm>
                <a:off x="860785" y="2274531"/>
                <a:ext cx="1711028" cy="976904"/>
                <a:chOff x="506413" y="1787409"/>
                <a:chExt cx="2105025" cy="1201854"/>
              </a:xfrm>
            </p:grpSpPr>
            <p:sp>
              <p:nvSpPr>
                <p:cNvPr id="538" name="Rectangle 20">
                  <a:extLst>
                    <a:ext uri="{FF2B5EF4-FFF2-40B4-BE49-F238E27FC236}">
                      <a16:creationId xmlns:a16="http://schemas.microsoft.com/office/drawing/2014/main" id="{0EA8554E-71EC-4814-8277-CC6894BC4591}"/>
                    </a:ext>
                  </a:extLst>
                </p:cNvPr>
                <p:cNvSpPr>
                  <a:spLocks noChangeArrowheads="1"/>
                </p:cNvSpPr>
                <p:nvPr/>
              </p:nvSpPr>
              <p:spPr bwMode="auto">
                <a:xfrm>
                  <a:off x="758825" y="1787409"/>
                  <a:ext cx="1624012" cy="1120775"/>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539" name="Oval 21">
                  <a:extLst>
                    <a:ext uri="{FF2B5EF4-FFF2-40B4-BE49-F238E27FC236}">
                      <a16:creationId xmlns:a16="http://schemas.microsoft.com/office/drawing/2014/main" id="{32BC5C88-32E8-452E-BA11-1922BBAB4B98}"/>
                    </a:ext>
                  </a:extLst>
                </p:cNvPr>
                <p:cNvSpPr>
                  <a:spLocks noChangeArrowheads="1"/>
                </p:cNvSpPr>
                <p:nvPr/>
              </p:nvSpPr>
              <p:spPr bwMode="auto">
                <a:xfrm>
                  <a:off x="1552575" y="1808744"/>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540" name="Freeform 23">
                  <a:extLst>
                    <a:ext uri="{FF2B5EF4-FFF2-40B4-BE49-F238E27FC236}">
                      <a16:creationId xmlns:a16="http://schemas.microsoft.com/office/drawing/2014/main" id="{3A5BF1EE-4F0A-4713-96AC-C77D6CC3261E}"/>
                    </a:ext>
                  </a:extLst>
                </p:cNvPr>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bg1"/>
                </a:solid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grpSp>
          <p:sp>
            <p:nvSpPr>
              <p:cNvPr id="537" name="Rectangle 536">
                <a:extLst>
                  <a:ext uri="{FF2B5EF4-FFF2-40B4-BE49-F238E27FC236}">
                    <a16:creationId xmlns:a16="http://schemas.microsoft.com/office/drawing/2014/main" id="{632D69D2-9E89-42E1-B0BA-A70C52F19FF5}"/>
                  </a:ext>
                </a:extLst>
              </p:cNvPr>
              <p:cNvSpPr/>
              <p:nvPr/>
            </p:nvSpPr>
            <p:spPr bwMode="auto">
              <a:xfrm>
                <a:off x="1173850" y="2444123"/>
                <a:ext cx="290399" cy="210468"/>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grpSp>
        <p:cxnSp>
          <p:nvCxnSpPr>
            <p:cNvPr id="535" name="Straight Connector 534">
              <a:extLst>
                <a:ext uri="{FF2B5EF4-FFF2-40B4-BE49-F238E27FC236}">
                  <a16:creationId xmlns:a16="http://schemas.microsoft.com/office/drawing/2014/main" id="{C5F1B8E3-C803-450D-BC96-1F4D4A20513D}"/>
                </a:ext>
              </a:extLst>
            </p:cNvPr>
            <p:cNvCxnSpPr>
              <a:cxnSpLocks/>
            </p:cNvCxnSpPr>
            <p:nvPr/>
          </p:nvCxnSpPr>
          <p:spPr>
            <a:xfrm>
              <a:off x="4438397" y="3388247"/>
              <a:ext cx="2935" cy="97151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41" name="Rectangle 540">
            <a:extLst>
              <a:ext uri="{FF2B5EF4-FFF2-40B4-BE49-F238E27FC236}">
                <a16:creationId xmlns:a16="http://schemas.microsoft.com/office/drawing/2014/main" id="{0597DFBE-1AD8-471D-B354-0301B3E94D8E}"/>
              </a:ext>
            </a:extLst>
          </p:cNvPr>
          <p:cNvSpPr/>
          <p:nvPr/>
        </p:nvSpPr>
        <p:spPr bwMode="auto">
          <a:xfrm>
            <a:off x="7138615" y="3371456"/>
            <a:ext cx="417569" cy="301801"/>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542" name="Rectangle 541">
            <a:extLst>
              <a:ext uri="{FF2B5EF4-FFF2-40B4-BE49-F238E27FC236}">
                <a16:creationId xmlns:a16="http://schemas.microsoft.com/office/drawing/2014/main" id="{21D64CB2-6E08-4F67-A29E-5B4CA85CB2A4}"/>
              </a:ext>
            </a:extLst>
          </p:cNvPr>
          <p:cNvSpPr/>
          <p:nvPr/>
        </p:nvSpPr>
        <p:spPr bwMode="auto">
          <a:xfrm>
            <a:off x="7663164" y="3371456"/>
            <a:ext cx="417569" cy="301801"/>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543" name="Rectangle 542">
            <a:extLst>
              <a:ext uri="{FF2B5EF4-FFF2-40B4-BE49-F238E27FC236}">
                <a16:creationId xmlns:a16="http://schemas.microsoft.com/office/drawing/2014/main" id="{E141DED6-1D7C-4394-AC32-2E6F1F51197F}"/>
              </a:ext>
            </a:extLst>
          </p:cNvPr>
          <p:cNvSpPr/>
          <p:nvPr/>
        </p:nvSpPr>
        <p:spPr bwMode="auto">
          <a:xfrm>
            <a:off x="6620263" y="3782086"/>
            <a:ext cx="417569" cy="301801"/>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544" name="Rectangle 543">
            <a:extLst>
              <a:ext uri="{FF2B5EF4-FFF2-40B4-BE49-F238E27FC236}">
                <a16:creationId xmlns:a16="http://schemas.microsoft.com/office/drawing/2014/main" id="{B4D9EDBF-AFE2-4579-BE9B-07A0DD25450D}"/>
              </a:ext>
            </a:extLst>
          </p:cNvPr>
          <p:cNvSpPr/>
          <p:nvPr/>
        </p:nvSpPr>
        <p:spPr bwMode="auto">
          <a:xfrm>
            <a:off x="7144812" y="3782086"/>
            <a:ext cx="417569" cy="301801"/>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pic>
        <p:nvPicPr>
          <p:cNvPr id="548" name="Picture 547">
            <a:extLst>
              <a:ext uri="{FF2B5EF4-FFF2-40B4-BE49-F238E27FC236}">
                <a16:creationId xmlns:a16="http://schemas.microsoft.com/office/drawing/2014/main" id="{1FD5AFCD-0F16-4C32-BC98-AD408B560B68}"/>
              </a:ext>
            </a:extLst>
          </p:cNvPr>
          <p:cNvPicPr>
            <a:picLocks noChangeAspect="1"/>
          </p:cNvPicPr>
          <p:nvPr/>
        </p:nvPicPr>
        <p:blipFill rotWithShape="1">
          <a:blip r:embed="rId3">
            <a:lum bright="70000" contrast="-70000"/>
          </a:blip>
          <a:srcRect l="29939" t="12869" b="5805"/>
          <a:stretch/>
        </p:blipFill>
        <p:spPr>
          <a:xfrm>
            <a:off x="2562240" y="4896905"/>
            <a:ext cx="2355775" cy="1216842"/>
          </a:xfrm>
          <a:prstGeom prst="rect">
            <a:avLst/>
          </a:prstGeom>
        </p:spPr>
      </p:pic>
      <p:sp>
        <p:nvSpPr>
          <p:cNvPr id="549" name="Title 1">
            <a:extLst>
              <a:ext uri="{FF2B5EF4-FFF2-40B4-BE49-F238E27FC236}">
                <a16:creationId xmlns:a16="http://schemas.microsoft.com/office/drawing/2014/main" id="{7932D018-B5AF-49F6-945F-C4784440A8EE}"/>
              </a:ext>
            </a:extLst>
          </p:cNvPr>
          <p:cNvSpPr txBox="1">
            <a:spLocks/>
          </p:cNvSpPr>
          <p:nvPr/>
        </p:nvSpPr>
        <p:spPr>
          <a:xfrm>
            <a:off x="4340755" y="5274602"/>
            <a:ext cx="3270824" cy="476968"/>
          </a:xfrm>
          <a:prstGeom prst="rect">
            <a:avLst/>
          </a:prstGeom>
        </p:spPr>
        <p:txBody>
          <a:bodyPr vert="horz" wrap="square" lIns="143408" tIns="89630" rIns="143408" bIns="89630" rtlCol="0" anchor="t">
            <a:noAutofit/>
          </a:bodyPr>
          <a:lstStyle>
            <a:lvl1pPr marL="0" algn="l" defTabSz="896218" rtl="0" eaLnBrk="1" latinLnBrk="0" hangingPunct="1">
              <a:lnSpc>
                <a:spcPct val="90000"/>
              </a:lnSpc>
              <a:spcBef>
                <a:spcPct val="0"/>
              </a:spcBef>
              <a:buNone/>
              <a:defRPr lang="en-US" sz="3921" b="0" i="0" u="none" kern="1200" cap="none" spc="-147" baseline="0" dirty="0">
                <a:ln w="3175">
                  <a:noFill/>
                </a:ln>
                <a:solidFill>
                  <a:schemeClr val="accent5">
                    <a:lumMod val="50000"/>
                  </a:schemeClr>
                </a:solidFill>
                <a:effectLst/>
                <a:latin typeface="Segoe UI Semibold" charset="0"/>
                <a:ea typeface="Segoe UI Semibold" charset="0"/>
                <a:cs typeface="Segoe UI Semibold" charset="0"/>
              </a:defRPr>
            </a:lvl1pPr>
          </a:lstStyle>
          <a:p>
            <a:pPr defTabSz="878563">
              <a:defRPr/>
            </a:pPr>
            <a:r>
              <a:rPr lang="en-US" sz="3137" kern="0" spc="-49" dirty="0">
                <a:solidFill>
                  <a:srgbClr val="3F115C"/>
                </a:solidFill>
                <a:latin typeface="Segoe UI Semibold" panose="020B0702040204020203" pitchFamily="34" charset="0"/>
                <a:cs typeface="Segoe UI Semibold" panose="020B0702040204020203" pitchFamily="34" charset="0"/>
              </a:rPr>
              <a:t>Microsoft </a:t>
            </a:r>
            <a:r>
              <a:rPr lang="en-US" sz="3137" kern="0" spc="-49" dirty="0">
                <a:ln>
                  <a:noFill/>
                </a:ln>
                <a:solidFill>
                  <a:srgbClr val="3F115C"/>
                </a:solidFill>
                <a:latin typeface="Segoe UI Semibold" panose="020B0702040204020203" pitchFamily="34" charset="0"/>
                <a:cs typeface="Segoe UI Semibold" panose="020B0702040204020203" pitchFamily="34" charset="0"/>
              </a:rPr>
              <a:t>Graph</a:t>
            </a:r>
            <a:endParaRPr lang="en-US" sz="3137" spc="-144" dirty="0">
              <a:solidFill>
                <a:srgbClr val="3F115C"/>
              </a:solidFill>
            </a:endParaRPr>
          </a:p>
        </p:txBody>
      </p:sp>
      <p:sp>
        <p:nvSpPr>
          <p:cNvPr id="550" name="Oval 21">
            <a:extLst>
              <a:ext uri="{FF2B5EF4-FFF2-40B4-BE49-F238E27FC236}">
                <a16:creationId xmlns:a16="http://schemas.microsoft.com/office/drawing/2014/main" id="{A8A8D9A8-439E-41EF-A5F9-A0510045FD5B}"/>
              </a:ext>
            </a:extLst>
          </p:cNvPr>
          <p:cNvSpPr>
            <a:spLocks noChangeArrowheads="1"/>
          </p:cNvSpPr>
          <p:nvPr/>
        </p:nvSpPr>
        <p:spPr bwMode="auto">
          <a:xfrm>
            <a:off x="8178788" y="3278587"/>
            <a:ext cx="42674" cy="42559"/>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cxnSp>
        <p:nvCxnSpPr>
          <p:cNvPr id="551" name="Straight Connector 550">
            <a:extLst>
              <a:ext uri="{FF2B5EF4-FFF2-40B4-BE49-F238E27FC236}">
                <a16:creationId xmlns:a16="http://schemas.microsoft.com/office/drawing/2014/main" id="{4149A83A-69FA-4262-870F-85A63C274DAF}"/>
              </a:ext>
            </a:extLst>
          </p:cNvPr>
          <p:cNvCxnSpPr/>
          <p:nvPr/>
        </p:nvCxnSpPr>
        <p:spPr>
          <a:xfrm>
            <a:off x="6948571" y="4208017"/>
            <a:ext cx="121505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45" name="Group 544">
            <a:extLst>
              <a:ext uri="{FF2B5EF4-FFF2-40B4-BE49-F238E27FC236}">
                <a16:creationId xmlns:a16="http://schemas.microsoft.com/office/drawing/2014/main" id="{E59D298E-965D-4FDA-A5BA-D763AC140196}"/>
              </a:ext>
            </a:extLst>
          </p:cNvPr>
          <p:cNvGrpSpPr/>
          <p:nvPr/>
        </p:nvGrpSpPr>
        <p:grpSpPr>
          <a:xfrm rot="10800000" flipH="1">
            <a:off x="3493017" y="4764257"/>
            <a:ext cx="523788" cy="635776"/>
            <a:chOff x="9158285" y="3056784"/>
            <a:chExt cx="606272" cy="735896"/>
          </a:xfrm>
        </p:grpSpPr>
        <p:sp>
          <p:nvSpPr>
            <p:cNvPr id="546" name="Freeform 168">
              <a:extLst>
                <a:ext uri="{FF2B5EF4-FFF2-40B4-BE49-F238E27FC236}">
                  <a16:creationId xmlns:a16="http://schemas.microsoft.com/office/drawing/2014/main" id="{3F40CC9E-F4F4-47DB-95D4-42B300C12BAC}"/>
                </a:ext>
              </a:extLst>
            </p:cNvPr>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chemeClr val="bg1"/>
            </a:solidFill>
            <a:ln w="15875">
              <a:solidFill>
                <a:schemeClr val="tx1"/>
              </a:solidFill>
            </a:ln>
          </p:spPr>
          <p:txBody>
            <a:bodyPr vert="horz" wrap="square" lIns="91414" tIns="45706" rIns="91414" bIns="45706" numCol="1" anchor="t" anchorCtr="0" compatLnSpc="1">
              <a:prstTxWarp prst="textNoShape">
                <a:avLst/>
              </a:prstTxWarp>
            </a:bodyPr>
            <a:lstStyle/>
            <a:p>
              <a:pPr defTabSz="914192">
                <a:defRPr/>
              </a:pPr>
              <a:endParaRPr lang="en-US" kern="0">
                <a:solidFill>
                  <a:srgbClr val="404040"/>
                </a:solidFill>
                <a:latin typeface="Segoe UI"/>
              </a:endParaRPr>
            </a:p>
          </p:txBody>
        </p:sp>
        <p:sp>
          <p:nvSpPr>
            <p:cNvPr id="547" name="Freeform 167">
              <a:extLst>
                <a:ext uri="{FF2B5EF4-FFF2-40B4-BE49-F238E27FC236}">
                  <a16:creationId xmlns:a16="http://schemas.microsoft.com/office/drawing/2014/main" id="{8C4E4AEC-2103-44A5-81AA-45AB70D71754}"/>
                </a:ext>
              </a:extLst>
            </p:cNvPr>
            <p:cNvSpPr>
              <a:spLocks/>
            </p:cNvSpPr>
            <p:nvPr/>
          </p:nvSpPr>
          <p:spPr bwMode="auto">
            <a:xfrm flipH="1">
              <a:off x="9158285" y="3448673"/>
              <a:ext cx="489298" cy="344007"/>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14192">
                <a:defRPr/>
              </a:pPr>
              <a:endParaRPr lang="en-US" kern="0">
                <a:solidFill>
                  <a:srgbClr val="404040"/>
                </a:solidFill>
                <a:latin typeface="Segoe UI"/>
              </a:endParaRPr>
            </a:p>
          </p:txBody>
        </p:sp>
      </p:grpSp>
      <p:grpSp>
        <p:nvGrpSpPr>
          <p:cNvPr id="393" name="Group 392">
            <a:extLst>
              <a:ext uri="{FF2B5EF4-FFF2-40B4-BE49-F238E27FC236}">
                <a16:creationId xmlns:a16="http://schemas.microsoft.com/office/drawing/2014/main" id="{5D3B1263-BC7E-42EA-8D5E-215DCFD59177}"/>
              </a:ext>
            </a:extLst>
          </p:cNvPr>
          <p:cNvGrpSpPr/>
          <p:nvPr/>
        </p:nvGrpSpPr>
        <p:grpSpPr>
          <a:xfrm rot="10800000">
            <a:off x="8732477" y="4753022"/>
            <a:ext cx="523788" cy="635776"/>
            <a:chOff x="9158285" y="3056784"/>
            <a:chExt cx="606272" cy="735896"/>
          </a:xfrm>
        </p:grpSpPr>
        <p:sp>
          <p:nvSpPr>
            <p:cNvPr id="394" name="Freeform 168">
              <a:extLst>
                <a:ext uri="{FF2B5EF4-FFF2-40B4-BE49-F238E27FC236}">
                  <a16:creationId xmlns:a16="http://schemas.microsoft.com/office/drawing/2014/main" id="{ACE31FFE-04EC-4E76-8843-B59E6EF8C86B}"/>
                </a:ext>
              </a:extLst>
            </p:cNvPr>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chemeClr val="bg1"/>
            </a:solidFill>
            <a:ln w="15875">
              <a:solidFill>
                <a:schemeClr val="tx1"/>
              </a:solidFill>
            </a:ln>
          </p:spPr>
          <p:txBody>
            <a:bodyPr vert="horz" wrap="square" lIns="91414" tIns="45706" rIns="91414" bIns="45706" numCol="1" anchor="t" anchorCtr="0" compatLnSpc="1">
              <a:prstTxWarp prst="textNoShape">
                <a:avLst/>
              </a:prstTxWarp>
            </a:bodyPr>
            <a:lstStyle/>
            <a:p>
              <a:pPr defTabSz="914192">
                <a:defRPr/>
              </a:pPr>
              <a:endParaRPr lang="en-US" kern="0">
                <a:solidFill>
                  <a:srgbClr val="404040"/>
                </a:solidFill>
                <a:latin typeface="Segoe UI"/>
              </a:endParaRPr>
            </a:p>
          </p:txBody>
        </p:sp>
        <p:sp>
          <p:nvSpPr>
            <p:cNvPr id="395" name="Freeform 167">
              <a:extLst>
                <a:ext uri="{FF2B5EF4-FFF2-40B4-BE49-F238E27FC236}">
                  <a16:creationId xmlns:a16="http://schemas.microsoft.com/office/drawing/2014/main" id="{9CAA38B9-747A-4193-92AC-269228926886}"/>
                </a:ext>
              </a:extLst>
            </p:cNvPr>
            <p:cNvSpPr>
              <a:spLocks/>
            </p:cNvSpPr>
            <p:nvPr/>
          </p:nvSpPr>
          <p:spPr bwMode="auto">
            <a:xfrm flipH="1">
              <a:off x="9158285" y="3448673"/>
              <a:ext cx="489298" cy="344007"/>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14192">
                <a:defRPr/>
              </a:pPr>
              <a:endParaRPr lang="en-US" kern="0">
                <a:solidFill>
                  <a:srgbClr val="404040"/>
                </a:solidFill>
                <a:latin typeface="Segoe UI"/>
              </a:endParaRPr>
            </a:p>
          </p:txBody>
        </p:sp>
      </p:grpSp>
    </p:spTree>
    <p:extLst>
      <p:ext uri="{BB962C8B-B14F-4D97-AF65-F5344CB8AC3E}">
        <p14:creationId xmlns:p14="http://schemas.microsoft.com/office/powerpoint/2010/main" val="2894106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DEFD4C01-D747-4FBE-AC91-4039C1758E44}"/>
              </a:ext>
            </a:extLst>
          </p:cNvPr>
          <p:cNvSpPr>
            <a:spLocks noGrp="1"/>
          </p:cNvSpPr>
          <p:nvPr>
            <p:ph type="title"/>
          </p:nvPr>
        </p:nvSpPr>
        <p:spPr>
          <a:xfrm>
            <a:off x="838200" y="365125"/>
            <a:ext cx="10515600" cy="1325563"/>
          </a:xfrm>
        </p:spPr>
        <p:txBody>
          <a:bodyPr>
            <a:normAutofit fontScale="90000"/>
          </a:bodyPr>
          <a:lstStyle/>
          <a:p>
            <a:r>
              <a:rPr lang="en-US" dirty="0"/>
              <a:t>Microsoft Graph</a:t>
            </a:r>
            <a:br>
              <a:rPr lang="en-US" dirty="0"/>
            </a:br>
            <a:r>
              <a:rPr lang="en-US" dirty="0"/>
              <a:t>Gateway to your data in the Microsoft-cloud </a:t>
            </a:r>
            <a:br>
              <a:rPr lang="en-US" dirty="0"/>
            </a:br>
            <a:endParaRPr lang="en-US" dirty="0"/>
          </a:p>
        </p:txBody>
      </p:sp>
      <p:pic>
        <p:nvPicPr>
          <p:cNvPr id="3" name="Picture 2">
            <a:extLst>
              <a:ext uri="{FF2B5EF4-FFF2-40B4-BE49-F238E27FC236}">
                <a16:creationId xmlns:a16="http://schemas.microsoft.com/office/drawing/2014/main" id="{9137E7D9-FA57-4F6D-A16D-CD0E9377DC23}"/>
              </a:ext>
            </a:extLst>
          </p:cNvPr>
          <p:cNvPicPr>
            <a:picLocks noChangeAspect="1"/>
          </p:cNvPicPr>
          <p:nvPr/>
        </p:nvPicPr>
        <p:blipFill>
          <a:blip r:embed="rId4"/>
          <a:stretch>
            <a:fillRect/>
          </a:stretch>
        </p:blipFill>
        <p:spPr>
          <a:xfrm>
            <a:off x="325212" y="1860696"/>
            <a:ext cx="11301908" cy="286880"/>
          </a:xfrm>
          <a:prstGeom prst="rect">
            <a:avLst/>
          </a:prstGeom>
        </p:spPr>
      </p:pic>
      <p:sp>
        <p:nvSpPr>
          <p:cNvPr id="4" name="Rectangle 3">
            <a:extLst>
              <a:ext uri="{FF2B5EF4-FFF2-40B4-BE49-F238E27FC236}">
                <a16:creationId xmlns:a16="http://schemas.microsoft.com/office/drawing/2014/main" id="{0048841F-BC01-46B4-A59E-D0A47B5BCCED}"/>
              </a:ext>
            </a:extLst>
          </p:cNvPr>
          <p:cNvSpPr/>
          <p:nvPr/>
        </p:nvSpPr>
        <p:spPr bwMode="auto">
          <a:xfrm>
            <a:off x="20920" y="1650648"/>
            <a:ext cx="11910492" cy="5052107"/>
          </a:xfrm>
          <a:prstGeom prst="rect">
            <a:avLst/>
          </a:prstGeom>
          <a:no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endParaRPr lang="en-US" sz="1961" err="1">
              <a:gradFill>
                <a:gsLst>
                  <a:gs pos="0">
                    <a:srgbClr val="FFFFFF"/>
                  </a:gs>
                  <a:gs pos="100000">
                    <a:srgbClr val="FFFFFF"/>
                  </a:gs>
                </a:gsLst>
                <a:lin ang="5400000" scaled="0"/>
              </a:gradFill>
              <a:latin typeface="Segoe UI"/>
              <a:cs typeface="Segoe UI" pitchFamily="34" charset="0"/>
            </a:endParaRPr>
          </a:p>
        </p:txBody>
      </p:sp>
      <p:pic>
        <p:nvPicPr>
          <p:cNvPr id="5" name="Picture 4">
            <a:extLst>
              <a:ext uri="{FF2B5EF4-FFF2-40B4-BE49-F238E27FC236}">
                <a16:creationId xmlns:a16="http://schemas.microsoft.com/office/drawing/2014/main" id="{CB4B04C1-43F9-43AE-8858-061FD65DC3C2}"/>
              </a:ext>
            </a:extLst>
          </p:cNvPr>
          <p:cNvPicPr>
            <a:picLocks/>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7757860" y="485606"/>
            <a:ext cx="20920" cy="20920"/>
          </a:xfrm>
          <a:prstGeom prst="rect">
            <a:avLst/>
          </a:prstGeom>
        </p:spPr>
      </p:pic>
      <p:sp>
        <p:nvSpPr>
          <p:cNvPr id="6" name="Rectangle 5">
            <a:extLst>
              <a:ext uri="{FF2B5EF4-FFF2-40B4-BE49-F238E27FC236}">
                <a16:creationId xmlns:a16="http://schemas.microsoft.com/office/drawing/2014/main" id="{4717B54A-532C-4AA1-9849-D30E270D74BB}"/>
              </a:ext>
            </a:extLst>
          </p:cNvPr>
          <p:cNvSpPr/>
          <p:nvPr/>
        </p:nvSpPr>
        <p:spPr bwMode="auto">
          <a:xfrm>
            <a:off x="576700" y="2644235"/>
            <a:ext cx="3031892" cy="219027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r>
              <a:rPr lang="en-US" sz="1568" dirty="0">
                <a:solidFill>
                  <a:srgbClr val="1A1A1A"/>
                </a:solidFill>
                <a:latin typeface="Segoe UI"/>
                <a:ea typeface="Segoe UI" pitchFamily="34" charset="0"/>
                <a:cs typeface="Segoe UI" pitchFamily="34" charset="0"/>
              </a:rPr>
              <a:t>Users, Groups, Organizations</a:t>
            </a: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Outlook</a:t>
            </a: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SharePoint</a:t>
            </a: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OneDrive</a:t>
            </a: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Teams</a:t>
            </a:r>
            <a:endParaRPr lang="en-US" sz="1568" dirty="0">
              <a:solidFill>
                <a:srgbClr val="1A1A1A"/>
              </a:solidFill>
              <a:latin typeface="Segoe UI"/>
              <a:ea typeface="Segoe UI" pitchFamily="34" charset="0"/>
              <a:cs typeface="Segoe UI" pitchFamily="34" charset="0"/>
            </a:endParaRP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Planner</a:t>
            </a:r>
            <a:endParaRPr lang="en-US" sz="1568" dirty="0">
              <a:solidFill>
                <a:srgbClr val="1A1A1A"/>
              </a:solidFill>
              <a:latin typeface="Segoe UI"/>
              <a:ea typeface="Segoe UI" pitchFamily="34" charset="0"/>
              <a:cs typeface="Segoe UI" pitchFamily="34" charset="0"/>
            </a:endParaRP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Excel</a:t>
            </a:r>
          </a:p>
          <a:p>
            <a:pPr defTabSz="914102" fontAlgn="base">
              <a:spcBef>
                <a:spcPct val="0"/>
              </a:spcBef>
              <a:spcAft>
                <a:spcPct val="0"/>
              </a:spcAft>
              <a:defRPr/>
            </a:pPr>
            <a:r>
              <a:rPr lang="en-US" sz="1568" b="1" dirty="0">
                <a:solidFill>
                  <a:srgbClr val="1A1A1A"/>
                </a:solidFill>
                <a:latin typeface="Segoe UI"/>
                <a:ea typeface="Segoe UI" pitchFamily="34" charset="0"/>
                <a:cs typeface="Segoe UI" pitchFamily="34" charset="0"/>
              </a:rPr>
              <a:t>OneNote</a:t>
            </a:r>
            <a:endParaRPr lang="en-US" sz="1765" dirty="0">
              <a:solidFill>
                <a:srgbClr val="1A1A1A"/>
              </a:solidFill>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7E364681-54BA-4CC1-9543-CE4CF33E1594}"/>
              </a:ext>
            </a:extLst>
          </p:cNvPr>
          <p:cNvSpPr/>
          <p:nvPr/>
        </p:nvSpPr>
        <p:spPr bwMode="auto">
          <a:xfrm>
            <a:off x="4406955" y="2697818"/>
            <a:ext cx="1928845" cy="181413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179285" bIns="143428" numCol="1" spcCol="0" rtlCol="0" fromWordArt="0" anchor="t" anchorCtr="0" forceAA="0" compatLnSpc="1">
            <a:prstTxWarp prst="textNoShape">
              <a:avLst/>
            </a:prstTxWarp>
            <a:noAutofit/>
          </a:bodyPr>
          <a:lstStyle/>
          <a:p>
            <a:pPr defTabSz="914102" fontAlgn="base">
              <a:lnSpc>
                <a:spcPct val="90000"/>
              </a:lnSpc>
              <a:spcBef>
                <a:spcPts val="588"/>
              </a:spcBef>
              <a:spcAft>
                <a:spcPct val="0"/>
              </a:spcAft>
              <a:defRPr/>
            </a:pPr>
            <a:r>
              <a:rPr lang="en-US" sz="1568" dirty="0">
                <a:solidFill>
                  <a:srgbClr val="1A1A1A"/>
                </a:solidFill>
                <a:latin typeface="Segoe UI"/>
                <a:cs typeface="Segoe UI" pitchFamily="34" charset="0"/>
              </a:rPr>
              <a:t>Activities</a:t>
            </a:r>
          </a:p>
          <a:p>
            <a:pPr defTabSz="914102" fontAlgn="base">
              <a:lnSpc>
                <a:spcPct val="90000"/>
              </a:lnSpc>
              <a:spcBef>
                <a:spcPts val="588"/>
              </a:spcBef>
              <a:spcAft>
                <a:spcPct val="0"/>
              </a:spcAft>
              <a:defRPr/>
            </a:pPr>
            <a:r>
              <a:rPr lang="en-US" sz="1568" dirty="0">
                <a:solidFill>
                  <a:srgbClr val="1A1A1A"/>
                </a:solidFill>
                <a:latin typeface="Segoe UI"/>
                <a:cs typeface="Segoe UI" pitchFamily="34" charset="0"/>
              </a:rPr>
              <a:t>Device Relay </a:t>
            </a:r>
          </a:p>
          <a:p>
            <a:pPr defTabSz="914102" fontAlgn="base">
              <a:lnSpc>
                <a:spcPct val="90000"/>
              </a:lnSpc>
              <a:spcBef>
                <a:spcPts val="588"/>
              </a:spcBef>
              <a:spcAft>
                <a:spcPct val="0"/>
              </a:spcAft>
              <a:defRPr/>
            </a:pPr>
            <a:r>
              <a:rPr lang="en-US" sz="1568" dirty="0">
                <a:solidFill>
                  <a:srgbClr val="1A1A1A"/>
                </a:solidFill>
                <a:latin typeface="Segoe UI"/>
                <a:cs typeface="Segoe UI" pitchFamily="34" charset="0"/>
              </a:rPr>
              <a:t>Commands</a:t>
            </a:r>
          </a:p>
          <a:p>
            <a:pPr defTabSz="914102" fontAlgn="base">
              <a:lnSpc>
                <a:spcPct val="90000"/>
              </a:lnSpc>
              <a:spcBef>
                <a:spcPts val="588"/>
              </a:spcBef>
              <a:spcAft>
                <a:spcPct val="0"/>
              </a:spcAft>
              <a:defRPr/>
            </a:pPr>
            <a:r>
              <a:rPr lang="en-US" sz="1568" dirty="0">
                <a:solidFill>
                  <a:srgbClr val="1A1A1A"/>
                </a:solidFill>
                <a:latin typeface="Segoe UI"/>
                <a:cs typeface="Segoe UI" pitchFamily="34" charset="0"/>
              </a:rPr>
              <a:t>Notifications</a:t>
            </a:r>
          </a:p>
        </p:txBody>
      </p:sp>
      <p:sp>
        <p:nvSpPr>
          <p:cNvPr id="8" name="Rectangle 7">
            <a:extLst>
              <a:ext uri="{FF2B5EF4-FFF2-40B4-BE49-F238E27FC236}">
                <a16:creationId xmlns:a16="http://schemas.microsoft.com/office/drawing/2014/main" id="{E736F33D-00CE-449D-B5B7-1F32325B1DE1}"/>
              </a:ext>
            </a:extLst>
          </p:cNvPr>
          <p:cNvSpPr/>
          <p:nvPr/>
        </p:nvSpPr>
        <p:spPr bwMode="auto">
          <a:xfrm>
            <a:off x="7757859" y="2697816"/>
            <a:ext cx="3122884" cy="16069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r>
              <a:rPr lang="en-US" sz="1568" b="1" dirty="0">
                <a:solidFill>
                  <a:srgbClr val="1A1A1A"/>
                </a:solidFill>
                <a:latin typeface="Segoe UI"/>
                <a:cs typeface="Segoe UI" pitchFamily="34" charset="0"/>
              </a:rPr>
              <a:t>Azure AD</a:t>
            </a:r>
          </a:p>
          <a:p>
            <a:pPr defTabSz="914102" fontAlgn="base">
              <a:spcBef>
                <a:spcPct val="0"/>
              </a:spcBef>
              <a:spcAft>
                <a:spcPct val="0"/>
              </a:spcAft>
              <a:defRPr/>
            </a:pPr>
            <a:r>
              <a:rPr lang="en-US" sz="1568" b="1" dirty="0">
                <a:solidFill>
                  <a:srgbClr val="1A1A1A"/>
                </a:solidFill>
                <a:latin typeface="Segoe UI"/>
                <a:cs typeface="Segoe UI" pitchFamily="34" charset="0"/>
              </a:rPr>
              <a:t>Intune</a:t>
            </a:r>
          </a:p>
          <a:p>
            <a:pPr defTabSz="914102" fontAlgn="base">
              <a:spcBef>
                <a:spcPct val="0"/>
              </a:spcBef>
              <a:spcAft>
                <a:spcPct val="0"/>
              </a:spcAft>
              <a:defRPr/>
            </a:pPr>
            <a:r>
              <a:rPr lang="en-US" sz="1568" b="1" dirty="0">
                <a:solidFill>
                  <a:srgbClr val="1A1A1A"/>
                </a:solidFill>
                <a:latin typeface="Segoe UI"/>
                <a:cs typeface="Segoe UI" pitchFamily="34" charset="0"/>
              </a:rPr>
              <a:t>Identity Manager</a:t>
            </a:r>
          </a:p>
          <a:p>
            <a:pPr defTabSz="914102" fontAlgn="base">
              <a:spcBef>
                <a:spcPct val="0"/>
              </a:spcBef>
              <a:spcAft>
                <a:spcPct val="0"/>
              </a:spcAft>
              <a:defRPr/>
            </a:pPr>
            <a:r>
              <a:rPr lang="en-US" sz="1568" b="1" dirty="0">
                <a:solidFill>
                  <a:srgbClr val="1A1A1A"/>
                </a:solidFill>
                <a:latin typeface="Segoe UI"/>
                <a:cs typeface="Segoe UI" pitchFamily="34" charset="0"/>
              </a:rPr>
              <a:t>Advanced Threat Analytics</a:t>
            </a:r>
          </a:p>
          <a:p>
            <a:pPr defTabSz="914102" fontAlgn="base">
              <a:spcBef>
                <a:spcPct val="0"/>
              </a:spcBef>
              <a:spcAft>
                <a:spcPct val="0"/>
              </a:spcAft>
              <a:defRPr/>
            </a:pPr>
            <a:r>
              <a:rPr lang="en-US" sz="1568" b="1" dirty="0">
                <a:solidFill>
                  <a:srgbClr val="1A1A1A"/>
                </a:solidFill>
                <a:latin typeface="Segoe UI"/>
                <a:cs typeface="Segoe UI" pitchFamily="34" charset="0"/>
              </a:rPr>
              <a:t>Advanced Threat Protection</a:t>
            </a:r>
          </a:p>
          <a:p>
            <a:pPr defTabSz="914102" fontAlgn="base">
              <a:spcBef>
                <a:spcPct val="0"/>
              </a:spcBef>
              <a:spcAft>
                <a:spcPct val="0"/>
              </a:spcAft>
              <a:defRPr/>
            </a:pPr>
            <a:endParaRPr lang="en-US" sz="1568" b="1" dirty="0">
              <a:solidFill>
                <a:srgbClr val="1A1A1A"/>
              </a:solidFill>
              <a:latin typeface="Segoe UI"/>
              <a:cs typeface="Segoe UI" pitchFamily="34" charset="0"/>
            </a:endParaRPr>
          </a:p>
        </p:txBody>
      </p:sp>
      <p:sp>
        <p:nvSpPr>
          <p:cNvPr id="10" name="Rectangle 9">
            <a:extLst>
              <a:ext uri="{FF2B5EF4-FFF2-40B4-BE49-F238E27FC236}">
                <a16:creationId xmlns:a16="http://schemas.microsoft.com/office/drawing/2014/main" id="{9C887E86-068F-4F7C-8007-C097C47A0EF8}"/>
              </a:ext>
            </a:extLst>
          </p:cNvPr>
          <p:cNvSpPr/>
          <p:nvPr/>
        </p:nvSpPr>
        <p:spPr bwMode="auto">
          <a:xfrm>
            <a:off x="469895" y="5015771"/>
            <a:ext cx="2219580" cy="1167756"/>
          </a:xfrm>
          <a:prstGeom prst="rect">
            <a:avLst/>
          </a:prstGeom>
        </p:spPr>
        <p:txBody>
          <a:bodyPr wrap="square">
            <a:spAutoFit/>
          </a:bodyPr>
          <a:lstStyle/>
          <a:p>
            <a:pPr defTabSz="914102" fontAlgn="base">
              <a:spcBef>
                <a:spcPts val="576"/>
              </a:spcBef>
              <a:spcAft>
                <a:spcPct val="0"/>
              </a:spcAft>
              <a:defRPr/>
            </a:pPr>
            <a:r>
              <a:rPr lang="en-US" sz="1372" dirty="0">
                <a:solidFill>
                  <a:srgbClr val="1A1A1A"/>
                </a:solidFill>
                <a:latin typeface="Segoe UI"/>
                <a:cs typeface="Segoe UI" pitchFamily="34" charset="0"/>
              </a:rPr>
              <a:t>Mail, Calendar,  </a:t>
            </a:r>
          </a:p>
          <a:p>
            <a:pPr defTabSz="914102" fontAlgn="base">
              <a:spcBef>
                <a:spcPts val="576"/>
              </a:spcBef>
              <a:spcAft>
                <a:spcPct val="0"/>
              </a:spcAft>
              <a:defRPr/>
            </a:pPr>
            <a:r>
              <a:rPr lang="en-US" sz="1372" dirty="0">
                <a:solidFill>
                  <a:srgbClr val="1A1A1A"/>
                </a:solidFill>
                <a:latin typeface="Segoe UI"/>
                <a:cs typeface="Segoe UI" pitchFamily="34" charset="0"/>
              </a:rPr>
              <a:t>Contacts and Tasks</a:t>
            </a:r>
          </a:p>
          <a:p>
            <a:pPr defTabSz="914102" fontAlgn="base">
              <a:spcBef>
                <a:spcPts val="576"/>
              </a:spcBef>
              <a:spcAft>
                <a:spcPct val="0"/>
              </a:spcAft>
              <a:defRPr/>
            </a:pPr>
            <a:r>
              <a:rPr lang="en-US" sz="1372" dirty="0">
                <a:solidFill>
                  <a:srgbClr val="1A1A1A"/>
                </a:solidFill>
                <a:latin typeface="Segoe UI"/>
                <a:cs typeface="Segoe UI" pitchFamily="34" charset="0"/>
              </a:rPr>
              <a:t>Sites and Lists</a:t>
            </a:r>
          </a:p>
          <a:p>
            <a:pPr defTabSz="914102" fontAlgn="base">
              <a:spcBef>
                <a:spcPts val="576"/>
              </a:spcBef>
              <a:spcAft>
                <a:spcPct val="0"/>
              </a:spcAft>
              <a:defRPr/>
            </a:pPr>
            <a:r>
              <a:rPr lang="en-US" sz="1372" dirty="0">
                <a:solidFill>
                  <a:srgbClr val="1A1A1A"/>
                </a:solidFill>
                <a:latin typeface="Segoe UI"/>
                <a:cs typeface="Segoe UI" pitchFamily="34" charset="0"/>
              </a:rPr>
              <a:t>Drives and Files</a:t>
            </a:r>
          </a:p>
        </p:txBody>
      </p:sp>
      <p:sp>
        <p:nvSpPr>
          <p:cNvPr id="11" name="Rectangle 10">
            <a:extLst>
              <a:ext uri="{FF2B5EF4-FFF2-40B4-BE49-F238E27FC236}">
                <a16:creationId xmlns:a16="http://schemas.microsoft.com/office/drawing/2014/main" id="{197C4FDA-1EF6-4927-872A-D6E4C8C88E22}"/>
              </a:ext>
            </a:extLst>
          </p:cNvPr>
          <p:cNvSpPr/>
          <p:nvPr/>
        </p:nvSpPr>
        <p:spPr>
          <a:xfrm>
            <a:off x="3051601" y="5015771"/>
            <a:ext cx="1928845" cy="1167756"/>
          </a:xfrm>
          <a:prstGeom prst="rect">
            <a:avLst/>
          </a:prstGeom>
        </p:spPr>
        <p:txBody>
          <a:bodyPr wrap="square">
            <a:spAutoFit/>
          </a:bodyPr>
          <a:lstStyle/>
          <a:p>
            <a:pPr defTabSz="914102" fontAlgn="base">
              <a:spcBef>
                <a:spcPts val="576"/>
              </a:spcBef>
              <a:spcAft>
                <a:spcPct val="0"/>
              </a:spcAft>
              <a:defRPr/>
            </a:pPr>
            <a:r>
              <a:rPr lang="en-US" sz="1372" dirty="0">
                <a:solidFill>
                  <a:srgbClr val="1A1A1A"/>
                </a:solidFill>
                <a:latin typeface="Segoe UI"/>
                <a:ea typeface="Segoe UI" pitchFamily="34" charset="0"/>
                <a:cs typeface="Segoe UI" pitchFamily="34" charset="0"/>
              </a:rPr>
              <a:t>Channels, Messages</a:t>
            </a:r>
            <a:endParaRPr lang="en-US" sz="1372" b="1" dirty="0">
              <a:solidFill>
                <a:srgbClr val="1A1A1A"/>
              </a:solidFill>
              <a:latin typeface="Segoe UI"/>
              <a:ea typeface="Segoe UI" pitchFamily="34" charset="0"/>
              <a:cs typeface="Segoe UI" pitchFamily="34" charset="0"/>
            </a:endParaRPr>
          </a:p>
          <a:p>
            <a:pPr defTabSz="914102" fontAlgn="base">
              <a:spcBef>
                <a:spcPts val="576"/>
              </a:spcBef>
              <a:spcAft>
                <a:spcPct val="0"/>
              </a:spcAft>
              <a:defRPr/>
            </a:pPr>
            <a:r>
              <a:rPr lang="en-US" sz="1372" dirty="0">
                <a:solidFill>
                  <a:srgbClr val="1A1A1A"/>
                </a:solidFill>
                <a:latin typeface="Segoe UI"/>
                <a:ea typeface="Segoe UI" pitchFamily="34" charset="0"/>
                <a:cs typeface="Segoe UI" pitchFamily="34" charset="0"/>
              </a:rPr>
              <a:t>Tasks and Plans</a:t>
            </a:r>
            <a:endParaRPr lang="en-US" sz="1372" b="1" dirty="0">
              <a:solidFill>
                <a:srgbClr val="1A1A1A"/>
              </a:solidFill>
              <a:latin typeface="Segoe UI"/>
              <a:ea typeface="Segoe UI" pitchFamily="34" charset="0"/>
              <a:cs typeface="Segoe UI" pitchFamily="34" charset="0"/>
            </a:endParaRPr>
          </a:p>
          <a:p>
            <a:pPr defTabSz="914102" fontAlgn="base">
              <a:spcBef>
                <a:spcPts val="576"/>
              </a:spcBef>
              <a:spcAft>
                <a:spcPct val="0"/>
              </a:spcAft>
              <a:defRPr/>
            </a:pPr>
            <a:r>
              <a:rPr lang="en-US" sz="1372" dirty="0">
                <a:solidFill>
                  <a:srgbClr val="1A1A1A"/>
                </a:solidFill>
                <a:latin typeface="Segoe UI"/>
                <a:ea typeface="Segoe UI" pitchFamily="34" charset="0"/>
                <a:cs typeface="Segoe UI" pitchFamily="34" charset="0"/>
              </a:rPr>
              <a:t>Spreadsheets</a:t>
            </a:r>
          </a:p>
          <a:p>
            <a:pPr defTabSz="914102" fontAlgn="base">
              <a:spcBef>
                <a:spcPts val="576"/>
              </a:spcBef>
              <a:spcAft>
                <a:spcPct val="0"/>
              </a:spcAft>
              <a:defRPr/>
            </a:pPr>
            <a:r>
              <a:rPr lang="en-US" sz="1372" dirty="0">
                <a:solidFill>
                  <a:srgbClr val="1A1A1A"/>
                </a:solidFill>
                <a:latin typeface="Segoe UI"/>
                <a:cs typeface="Segoe UI" pitchFamily="34" charset="0"/>
              </a:rPr>
              <a:t>Notes, and more…</a:t>
            </a:r>
          </a:p>
        </p:txBody>
      </p:sp>
      <p:sp>
        <p:nvSpPr>
          <p:cNvPr id="12" name="Rectangle 11">
            <a:extLst>
              <a:ext uri="{FF2B5EF4-FFF2-40B4-BE49-F238E27FC236}">
                <a16:creationId xmlns:a16="http://schemas.microsoft.com/office/drawing/2014/main" id="{D27D6B41-730A-4193-840B-DFFEADADA180}"/>
              </a:ext>
            </a:extLst>
          </p:cNvPr>
          <p:cNvSpPr/>
          <p:nvPr/>
        </p:nvSpPr>
        <p:spPr>
          <a:xfrm>
            <a:off x="5342574" y="5015771"/>
            <a:ext cx="2028325" cy="1167756"/>
          </a:xfrm>
          <a:prstGeom prst="rect">
            <a:avLst/>
          </a:prstGeom>
        </p:spPr>
        <p:txBody>
          <a:bodyPr wrap="square">
            <a:spAutoFit/>
          </a:bodyPr>
          <a:lstStyle/>
          <a:p>
            <a:pPr defTabSz="914102" fontAlgn="base">
              <a:spcBef>
                <a:spcPts val="576"/>
              </a:spcBef>
              <a:spcAft>
                <a:spcPct val="0"/>
              </a:spcAft>
              <a:defRPr/>
            </a:pPr>
            <a:r>
              <a:rPr lang="en-US" sz="1372" dirty="0">
                <a:solidFill>
                  <a:srgbClr val="1A1A1A"/>
                </a:solidFill>
                <a:latin typeface="Segoe UI"/>
                <a:ea typeface="Segoe UI" pitchFamily="34" charset="0"/>
                <a:cs typeface="Segoe UI" pitchFamily="34" charset="0"/>
              </a:rPr>
              <a:t>Identity Management</a:t>
            </a:r>
          </a:p>
          <a:p>
            <a:pPr defTabSz="914102" fontAlgn="base">
              <a:spcBef>
                <a:spcPts val="576"/>
              </a:spcBef>
              <a:spcAft>
                <a:spcPct val="0"/>
              </a:spcAft>
              <a:defRPr/>
            </a:pPr>
            <a:r>
              <a:rPr lang="en-US" sz="1372" dirty="0">
                <a:solidFill>
                  <a:srgbClr val="1A1A1A"/>
                </a:solidFill>
                <a:latin typeface="Segoe UI"/>
                <a:ea typeface="Segoe UI" pitchFamily="34" charset="0"/>
                <a:cs typeface="Segoe UI" pitchFamily="34" charset="0"/>
              </a:rPr>
              <a:t>Access Control</a:t>
            </a:r>
          </a:p>
          <a:p>
            <a:pPr defTabSz="914102" fontAlgn="base">
              <a:spcBef>
                <a:spcPts val="576"/>
              </a:spcBef>
              <a:spcAft>
                <a:spcPct val="0"/>
              </a:spcAft>
              <a:defRPr/>
            </a:pPr>
            <a:r>
              <a:rPr lang="en-US" sz="1372" dirty="0">
                <a:solidFill>
                  <a:srgbClr val="1A1A1A"/>
                </a:solidFill>
                <a:latin typeface="Segoe UI"/>
                <a:ea typeface="Segoe UI" pitchFamily="34" charset="0"/>
                <a:cs typeface="Segoe UI" pitchFamily="34" charset="0"/>
              </a:rPr>
              <a:t>Synchronization</a:t>
            </a:r>
          </a:p>
          <a:p>
            <a:pPr defTabSz="914102" fontAlgn="base">
              <a:spcBef>
                <a:spcPts val="576"/>
              </a:spcBef>
              <a:spcAft>
                <a:spcPct val="0"/>
              </a:spcAft>
              <a:defRPr/>
            </a:pPr>
            <a:r>
              <a:rPr lang="en-US" sz="1372" dirty="0">
                <a:solidFill>
                  <a:srgbClr val="1A1A1A"/>
                </a:solidFill>
                <a:latin typeface="Segoe UI"/>
              </a:rPr>
              <a:t>Domains</a:t>
            </a:r>
          </a:p>
        </p:txBody>
      </p:sp>
      <p:sp>
        <p:nvSpPr>
          <p:cNvPr id="13" name="Rectangle 12">
            <a:extLst>
              <a:ext uri="{FF2B5EF4-FFF2-40B4-BE49-F238E27FC236}">
                <a16:creationId xmlns:a16="http://schemas.microsoft.com/office/drawing/2014/main" id="{49C613C8-45A6-495F-9E37-491FC4C20B6C}"/>
              </a:ext>
            </a:extLst>
          </p:cNvPr>
          <p:cNvSpPr/>
          <p:nvPr/>
        </p:nvSpPr>
        <p:spPr>
          <a:xfrm>
            <a:off x="7733027" y="5015771"/>
            <a:ext cx="2390742" cy="1167756"/>
          </a:xfrm>
          <a:prstGeom prst="rect">
            <a:avLst/>
          </a:prstGeom>
        </p:spPr>
        <p:txBody>
          <a:bodyPr wrap="square">
            <a:spAutoFit/>
          </a:bodyPr>
          <a:lstStyle/>
          <a:p>
            <a:pPr defTabSz="914102" fontAlgn="base">
              <a:spcBef>
                <a:spcPts val="576"/>
              </a:spcBef>
              <a:spcAft>
                <a:spcPct val="0"/>
              </a:spcAft>
              <a:defRPr/>
            </a:pPr>
            <a:r>
              <a:rPr lang="en-US" sz="1372" dirty="0">
                <a:solidFill>
                  <a:srgbClr val="1A1A1A"/>
                </a:solidFill>
                <a:latin typeface="Segoe UI"/>
                <a:cs typeface="Segoe UI" pitchFamily="34" charset="0"/>
              </a:rPr>
              <a:t>Administrative Units</a:t>
            </a:r>
          </a:p>
          <a:p>
            <a:pPr defTabSz="914102" fontAlgn="base">
              <a:spcBef>
                <a:spcPts val="576"/>
              </a:spcBef>
              <a:spcAft>
                <a:spcPct val="0"/>
              </a:spcAft>
              <a:defRPr/>
            </a:pPr>
            <a:r>
              <a:rPr lang="en-US" sz="1372" dirty="0">
                <a:solidFill>
                  <a:srgbClr val="1A1A1A"/>
                </a:solidFill>
                <a:latin typeface="Segoe UI"/>
                <a:cs typeface="Segoe UI" pitchFamily="34" charset="0"/>
              </a:rPr>
              <a:t>Applications and Devices</a:t>
            </a:r>
          </a:p>
          <a:p>
            <a:pPr defTabSz="914102" fontAlgn="base">
              <a:spcBef>
                <a:spcPts val="576"/>
              </a:spcBef>
              <a:spcAft>
                <a:spcPct val="0"/>
              </a:spcAft>
              <a:defRPr/>
            </a:pPr>
            <a:r>
              <a:rPr lang="en-US" sz="1372" dirty="0">
                <a:solidFill>
                  <a:srgbClr val="1A1A1A"/>
                </a:solidFill>
                <a:latin typeface="Segoe UI"/>
                <a:cs typeface="Segoe UI" pitchFamily="34" charset="0"/>
              </a:rPr>
              <a:t>Advanced Threat Analytics</a:t>
            </a:r>
          </a:p>
          <a:p>
            <a:pPr defTabSz="914102" fontAlgn="base">
              <a:spcBef>
                <a:spcPts val="576"/>
              </a:spcBef>
              <a:spcAft>
                <a:spcPct val="0"/>
              </a:spcAft>
              <a:defRPr/>
            </a:pPr>
            <a:r>
              <a:rPr lang="en-US" sz="1372" dirty="0">
                <a:solidFill>
                  <a:srgbClr val="1A1A1A"/>
                </a:solidFill>
                <a:latin typeface="Segoe UI"/>
                <a:cs typeface="Segoe UI" pitchFamily="34" charset="0"/>
              </a:rPr>
              <a:t>Advanced Threat Protection </a:t>
            </a:r>
          </a:p>
        </p:txBody>
      </p:sp>
      <p:sp>
        <p:nvSpPr>
          <p:cNvPr id="14" name="Rectangle 13">
            <a:extLst>
              <a:ext uri="{FF2B5EF4-FFF2-40B4-BE49-F238E27FC236}">
                <a16:creationId xmlns:a16="http://schemas.microsoft.com/office/drawing/2014/main" id="{F095E92A-49F7-4461-A9CE-B416C97F0B6C}"/>
              </a:ext>
            </a:extLst>
          </p:cNvPr>
          <p:cNvSpPr/>
          <p:nvPr/>
        </p:nvSpPr>
        <p:spPr>
          <a:xfrm>
            <a:off x="10485897" y="5015771"/>
            <a:ext cx="1298662" cy="879664"/>
          </a:xfrm>
          <a:prstGeom prst="rect">
            <a:avLst/>
          </a:prstGeom>
        </p:spPr>
        <p:txBody>
          <a:bodyPr wrap="square">
            <a:spAutoFit/>
          </a:bodyPr>
          <a:lstStyle/>
          <a:p>
            <a:pPr defTabSz="914102" fontAlgn="base">
              <a:spcBef>
                <a:spcPts val="576"/>
              </a:spcBef>
              <a:spcAft>
                <a:spcPct val="0"/>
              </a:spcAft>
              <a:defRPr/>
            </a:pPr>
            <a:r>
              <a:rPr lang="en-US" sz="1372">
                <a:solidFill>
                  <a:srgbClr val="1A1A1A"/>
                </a:solidFill>
                <a:latin typeface="Segoe UI"/>
                <a:cs typeface="Segoe UI" pitchFamily="34" charset="0"/>
              </a:rPr>
              <a:t>Alerts</a:t>
            </a:r>
          </a:p>
          <a:p>
            <a:pPr defTabSz="914102" fontAlgn="base">
              <a:spcBef>
                <a:spcPts val="576"/>
              </a:spcBef>
              <a:spcAft>
                <a:spcPct val="0"/>
              </a:spcAft>
              <a:defRPr/>
            </a:pPr>
            <a:r>
              <a:rPr lang="en-US" sz="1372">
                <a:solidFill>
                  <a:srgbClr val="1A1A1A"/>
                </a:solidFill>
                <a:latin typeface="Segoe UI"/>
                <a:cs typeface="Segoe UI" pitchFamily="34" charset="0"/>
              </a:rPr>
              <a:t>Policies</a:t>
            </a:r>
          </a:p>
          <a:p>
            <a:pPr defTabSz="914102" fontAlgn="base">
              <a:spcBef>
                <a:spcPts val="576"/>
              </a:spcBef>
              <a:spcAft>
                <a:spcPct val="0"/>
              </a:spcAft>
              <a:defRPr/>
            </a:pPr>
            <a:r>
              <a:rPr lang="en-US" sz="1372">
                <a:solidFill>
                  <a:srgbClr val="1A1A1A"/>
                </a:solidFill>
                <a:latin typeface="Segoe UI"/>
                <a:cs typeface="Segoe UI" pitchFamily="34" charset="0"/>
              </a:rPr>
              <a:t>and more…</a:t>
            </a:r>
          </a:p>
        </p:txBody>
      </p:sp>
      <p:sp>
        <p:nvSpPr>
          <p:cNvPr id="15" name="Rectangle 14">
            <a:extLst>
              <a:ext uri="{FF2B5EF4-FFF2-40B4-BE49-F238E27FC236}">
                <a16:creationId xmlns:a16="http://schemas.microsoft.com/office/drawing/2014/main" id="{99E88B8E-D9D1-40E8-A8EE-48E3F8E8C9E2}"/>
              </a:ext>
            </a:extLst>
          </p:cNvPr>
          <p:cNvSpPr/>
          <p:nvPr/>
        </p:nvSpPr>
        <p:spPr>
          <a:xfrm>
            <a:off x="572945" y="2305572"/>
            <a:ext cx="1305807" cy="394082"/>
          </a:xfrm>
          <a:prstGeom prst="rect">
            <a:avLst/>
          </a:prstGeom>
        </p:spPr>
        <p:txBody>
          <a:bodyPr wrap="none" lIns="0">
            <a:spAutoFit/>
          </a:bodyPr>
          <a:lstStyle/>
          <a:p>
            <a:pPr defTabSz="914102" fontAlgn="base">
              <a:spcBef>
                <a:spcPct val="0"/>
              </a:spcBef>
              <a:spcAft>
                <a:spcPct val="0"/>
              </a:spcAft>
              <a:defRPr/>
            </a:pPr>
            <a:r>
              <a:rPr lang="en-US" sz="1961" b="1" dirty="0">
                <a:solidFill>
                  <a:srgbClr val="3F115C"/>
                </a:solidFill>
                <a:latin typeface="Segoe UI Semibold"/>
                <a:ea typeface="Segoe UI" pitchFamily="34" charset="0"/>
                <a:cs typeface="Segoe UI" pitchFamily="34" charset="0"/>
              </a:rPr>
              <a:t>Office 365</a:t>
            </a:r>
          </a:p>
        </p:txBody>
      </p:sp>
      <p:sp>
        <p:nvSpPr>
          <p:cNvPr id="16" name="Rectangle 15">
            <a:extLst>
              <a:ext uri="{FF2B5EF4-FFF2-40B4-BE49-F238E27FC236}">
                <a16:creationId xmlns:a16="http://schemas.microsoft.com/office/drawing/2014/main" id="{4C697C76-6132-49E3-BBAF-6F95C260D78A}"/>
              </a:ext>
            </a:extLst>
          </p:cNvPr>
          <p:cNvSpPr/>
          <p:nvPr/>
        </p:nvSpPr>
        <p:spPr>
          <a:xfrm>
            <a:off x="4406956" y="2307672"/>
            <a:ext cx="1547860" cy="394082"/>
          </a:xfrm>
          <a:prstGeom prst="rect">
            <a:avLst/>
          </a:prstGeom>
        </p:spPr>
        <p:txBody>
          <a:bodyPr wrap="none" lIns="0">
            <a:spAutoFit/>
          </a:bodyPr>
          <a:lstStyle/>
          <a:p>
            <a:pPr defTabSz="914102" fontAlgn="base">
              <a:spcBef>
                <a:spcPct val="0"/>
              </a:spcBef>
              <a:spcAft>
                <a:spcPct val="0"/>
              </a:spcAft>
              <a:defRPr/>
            </a:pPr>
            <a:r>
              <a:rPr lang="en-US" sz="1961" b="1" dirty="0">
                <a:solidFill>
                  <a:srgbClr val="3F115C"/>
                </a:solidFill>
                <a:latin typeface="Segoe UI Semibold"/>
                <a:cs typeface="Segoe UI" pitchFamily="34" charset="0"/>
              </a:rPr>
              <a:t>Windows 10</a:t>
            </a:r>
          </a:p>
        </p:txBody>
      </p:sp>
      <p:sp>
        <p:nvSpPr>
          <p:cNvPr id="17" name="Rectangle 16">
            <a:extLst>
              <a:ext uri="{FF2B5EF4-FFF2-40B4-BE49-F238E27FC236}">
                <a16:creationId xmlns:a16="http://schemas.microsoft.com/office/drawing/2014/main" id="{D4EC0DEC-45D8-4272-AD92-26AD00B5D955}"/>
              </a:ext>
            </a:extLst>
          </p:cNvPr>
          <p:cNvSpPr/>
          <p:nvPr/>
        </p:nvSpPr>
        <p:spPr>
          <a:xfrm>
            <a:off x="7757860" y="2322248"/>
            <a:ext cx="3622145" cy="394082"/>
          </a:xfrm>
          <a:prstGeom prst="rect">
            <a:avLst/>
          </a:prstGeom>
        </p:spPr>
        <p:txBody>
          <a:bodyPr wrap="none" lIns="0">
            <a:spAutoFit/>
          </a:bodyPr>
          <a:lstStyle/>
          <a:p>
            <a:pPr defTabSz="914102" fontAlgn="base">
              <a:spcBef>
                <a:spcPct val="0"/>
              </a:spcBef>
              <a:spcAft>
                <a:spcPct val="0"/>
              </a:spcAft>
              <a:defRPr/>
            </a:pPr>
            <a:r>
              <a:rPr lang="en-US" sz="1961" b="1" dirty="0">
                <a:solidFill>
                  <a:srgbClr val="3F115C"/>
                </a:solidFill>
                <a:latin typeface="Segoe UI Semibold"/>
                <a:cs typeface="Segoe UI" pitchFamily="34" charset="0"/>
              </a:rPr>
              <a:t>Enterprise Mobility + Security</a:t>
            </a:r>
          </a:p>
        </p:txBody>
      </p:sp>
      <p:sp>
        <p:nvSpPr>
          <p:cNvPr id="18" name="Rounded Rectangle 13">
            <a:extLst>
              <a:ext uri="{FF2B5EF4-FFF2-40B4-BE49-F238E27FC236}">
                <a16:creationId xmlns:a16="http://schemas.microsoft.com/office/drawing/2014/main" id="{6E548463-53D4-4DF1-9F68-DEF6CBA18AFE}"/>
              </a:ext>
            </a:extLst>
          </p:cNvPr>
          <p:cNvSpPr/>
          <p:nvPr/>
        </p:nvSpPr>
        <p:spPr>
          <a:xfrm>
            <a:off x="3928157" y="1734489"/>
            <a:ext cx="4148840" cy="4525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spAutoFit/>
          </a:bodyPr>
          <a:lstStyle/>
          <a:p>
            <a:pPr algn="ctr" defTabSz="896215">
              <a:defRPr/>
            </a:pPr>
            <a:r>
              <a:rPr lang="en-US" sz="2353">
                <a:solidFill>
                  <a:srgbClr val="1A1A1A"/>
                </a:solidFill>
                <a:latin typeface="Segoe UI"/>
              </a:rPr>
              <a:t>https://graph.microsoft.com</a:t>
            </a:r>
          </a:p>
        </p:txBody>
      </p:sp>
      <p:cxnSp>
        <p:nvCxnSpPr>
          <p:cNvPr id="19" name="Straight Connector 18">
            <a:extLst>
              <a:ext uri="{FF2B5EF4-FFF2-40B4-BE49-F238E27FC236}">
                <a16:creationId xmlns:a16="http://schemas.microsoft.com/office/drawing/2014/main" id="{A2E1D137-6EE2-47CC-9F7C-2613EE76B7B8}"/>
              </a:ext>
            </a:extLst>
          </p:cNvPr>
          <p:cNvCxnSpPr>
            <a:cxnSpLocks/>
          </p:cNvCxnSpPr>
          <p:nvPr/>
        </p:nvCxnSpPr>
        <p:spPr>
          <a:xfrm>
            <a:off x="325212" y="4944685"/>
            <a:ext cx="11217413" cy="0"/>
          </a:xfrm>
          <a:prstGeom prst="line">
            <a:avLst/>
          </a:prstGeom>
          <a:ln w="25400">
            <a:solidFill>
              <a:srgbClr val="CACACA"/>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03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Microsoft Graph, gateway to </a:t>
            </a:r>
            <a:br>
              <a:rPr lang="en-US" dirty="0"/>
            </a:br>
            <a:r>
              <a:rPr lang="en-US" dirty="0"/>
              <a:t>Microsoft 365</a:t>
            </a:r>
          </a:p>
        </p:txBody>
      </p:sp>
      <p:sp>
        <p:nvSpPr>
          <p:cNvPr id="3" name="Text Placeholder 2"/>
          <p:cNvSpPr>
            <a:spLocks noGrp="1"/>
          </p:cNvSpPr>
          <p:nvPr>
            <p:ph idx="1"/>
          </p:nvPr>
        </p:nvSpPr>
        <p:spPr>
          <a:xfrm>
            <a:off x="838200" y="1825625"/>
            <a:ext cx="10515600" cy="4205243"/>
          </a:xfrm>
        </p:spPr>
        <p:txBody>
          <a:bodyPr/>
          <a:lstStyle/>
          <a:p>
            <a:r>
              <a:rPr lang="en-US" dirty="0"/>
              <a:t>Single resource that proxies multiple Microsoft services</a:t>
            </a:r>
          </a:p>
          <a:p>
            <a:endParaRPr lang="en-US" dirty="0"/>
          </a:p>
          <a:p>
            <a:r>
              <a:rPr lang="en-US" dirty="0"/>
              <a:t>Simplifies token acquisition and management</a:t>
            </a:r>
          </a:p>
          <a:p>
            <a:endParaRPr lang="en-US" dirty="0"/>
          </a:p>
          <a:p>
            <a:r>
              <a:rPr lang="en-US" dirty="0"/>
              <a:t>Eliminates the need to traditional discovery </a:t>
            </a:r>
            <a:r>
              <a:rPr lang="en-US" dirty="0">
                <a:latin typeface="Segoe UI Symbol" panose="020B0502040204020203" pitchFamily="34" charset="0"/>
                <a:ea typeface="Segoe UI Symbol" panose="020B0502040204020203" pitchFamily="34" charset="0"/>
              </a:rPr>
              <a:t>(</a:t>
            </a:r>
            <a:r>
              <a:rPr lang="en-US" dirty="0"/>
              <a:t>using “me” and “</a:t>
            </a:r>
            <a:r>
              <a:rPr lang="en-US" dirty="0" err="1"/>
              <a:t>myorganization</a:t>
            </a:r>
            <a:r>
              <a:rPr lang="en-US" dirty="0"/>
              <a:t>”</a:t>
            </a:r>
            <a:r>
              <a:rPr lang="en-US" dirty="0">
                <a:latin typeface="Segoe UI Symbol" panose="020B0502040204020203" pitchFamily="34" charset="0"/>
                <a:ea typeface="Segoe UI Symbol" panose="020B0502040204020203" pitchFamily="34" charset="0"/>
              </a:rPr>
              <a:t>)</a:t>
            </a:r>
          </a:p>
          <a:p>
            <a:endParaRPr lang="en-US" dirty="0"/>
          </a:p>
          <a:p>
            <a:r>
              <a:rPr lang="en-US" dirty="0"/>
              <a:t>Allows for easy traversal of objects and relationships</a:t>
            </a:r>
          </a:p>
        </p:txBody>
      </p:sp>
    </p:spTree>
    <p:extLst>
      <p:ext uri="{BB962C8B-B14F-4D97-AF65-F5344CB8AC3E}">
        <p14:creationId xmlns:p14="http://schemas.microsoft.com/office/powerpoint/2010/main" val="1516157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51F5-D70C-754E-ACCB-772BDE432EF5}"/>
              </a:ext>
            </a:extLst>
          </p:cNvPr>
          <p:cNvSpPr>
            <a:spLocks noGrp="1"/>
          </p:cNvSpPr>
          <p:nvPr>
            <p:ph type="title"/>
          </p:nvPr>
        </p:nvSpPr>
        <p:spPr>
          <a:xfrm>
            <a:off x="838200" y="365125"/>
            <a:ext cx="10515600" cy="1325563"/>
          </a:xfrm>
        </p:spPr>
        <p:txBody>
          <a:bodyPr/>
          <a:lstStyle/>
          <a:p>
            <a:r>
              <a:rPr lang="en-US" dirty="0"/>
              <a:t>Accessing the Microsoft Graph</a:t>
            </a:r>
          </a:p>
        </p:txBody>
      </p:sp>
      <p:sp>
        <p:nvSpPr>
          <p:cNvPr id="3" name="Text Placeholder 2">
            <a:extLst>
              <a:ext uri="{FF2B5EF4-FFF2-40B4-BE49-F238E27FC236}">
                <a16:creationId xmlns:a16="http://schemas.microsoft.com/office/drawing/2014/main" id="{4B28995D-DCC6-1F4A-8663-58807449DAFA}"/>
              </a:ext>
            </a:extLst>
          </p:cNvPr>
          <p:cNvSpPr>
            <a:spLocks noGrp="1"/>
          </p:cNvSpPr>
          <p:nvPr>
            <p:ph idx="1"/>
          </p:nvPr>
        </p:nvSpPr>
        <p:spPr>
          <a:xfrm>
            <a:off x="838200" y="1825625"/>
            <a:ext cx="10515600" cy="4205243"/>
          </a:xfrm>
        </p:spPr>
        <p:txBody>
          <a:bodyPr>
            <a:normAutofit fontScale="92500" lnSpcReduction="20000"/>
          </a:bodyPr>
          <a:lstStyle/>
          <a:p>
            <a:r>
              <a:rPr lang="en-US" dirty="0"/>
              <a:t>Direct REST API</a:t>
            </a:r>
          </a:p>
          <a:p>
            <a:r>
              <a:rPr lang="en-US" dirty="0"/>
              <a:t>Any platform</a:t>
            </a:r>
          </a:p>
          <a:p>
            <a:r>
              <a:rPr lang="en-US" dirty="0"/>
              <a:t>Any language</a:t>
            </a:r>
          </a:p>
          <a:p>
            <a:r>
              <a:rPr lang="en-US" dirty="0"/>
              <a:t>Any framework</a:t>
            </a:r>
          </a:p>
          <a:p>
            <a:endParaRPr lang="en-US" dirty="0"/>
          </a:p>
          <a:p>
            <a:r>
              <a:rPr lang="en-US" dirty="0"/>
              <a:t>Native SDKs</a:t>
            </a:r>
          </a:p>
          <a:p>
            <a:r>
              <a:rPr lang="en-US" dirty="0"/>
              <a:t>Utilize framework &amp; platform specific implementations</a:t>
            </a:r>
          </a:p>
          <a:p>
            <a:r>
              <a:rPr lang="en-US" dirty="0"/>
              <a:t>Abstracts the details of constructing &amp; processing REST requests over HTTP</a:t>
            </a:r>
          </a:p>
          <a:p>
            <a:r>
              <a:rPr lang="en-US" dirty="0"/>
              <a:t>.NET, iOS, Android, </a:t>
            </a:r>
            <a:r>
              <a:rPr lang="en-US" dirty="0" err="1"/>
              <a:t>PhP</a:t>
            </a:r>
            <a:r>
              <a:rPr lang="en-US" dirty="0"/>
              <a:t>, Ruby, JavaScript, etc.</a:t>
            </a:r>
          </a:p>
        </p:txBody>
      </p:sp>
    </p:spTree>
    <p:extLst>
      <p:ext uri="{BB962C8B-B14F-4D97-AF65-F5344CB8AC3E}">
        <p14:creationId xmlns:p14="http://schemas.microsoft.com/office/powerpoint/2010/main" val="1933836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639769-41C5-D04A-B092-D1E8EF759EA3}"/>
              </a:ext>
            </a:extLst>
          </p:cNvPr>
          <p:cNvSpPr>
            <a:spLocks noGrp="1"/>
          </p:cNvSpPr>
          <p:nvPr>
            <p:ph type="title"/>
          </p:nvPr>
        </p:nvSpPr>
        <p:spPr>
          <a:xfrm>
            <a:off x="838200" y="365125"/>
            <a:ext cx="10515600" cy="1325563"/>
          </a:xfrm>
        </p:spPr>
        <p:txBody>
          <a:bodyPr/>
          <a:lstStyle/>
          <a:p>
            <a:r>
              <a:rPr lang="en-US" dirty="0"/>
              <a:t>Authentication Options</a:t>
            </a:r>
          </a:p>
        </p:txBody>
      </p:sp>
      <p:sp>
        <p:nvSpPr>
          <p:cNvPr id="5" name="Text Placeholder 4">
            <a:extLst>
              <a:ext uri="{FF2B5EF4-FFF2-40B4-BE49-F238E27FC236}">
                <a16:creationId xmlns:a16="http://schemas.microsoft.com/office/drawing/2014/main" id="{71C1175B-6513-2B44-9ECA-061B0E0F5783}"/>
              </a:ext>
            </a:extLst>
          </p:cNvPr>
          <p:cNvSpPr>
            <a:spLocks noGrp="1"/>
          </p:cNvSpPr>
          <p:nvPr>
            <p:ph idx="1"/>
          </p:nvPr>
        </p:nvSpPr>
        <p:spPr>
          <a:xfrm>
            <a:off x="838200" y="1825625"/>
            <a:ext cx="10515600" cy="4205243"/>
          </a:xfrm>
        </p:spPr>
        <p:txBody>
          <a:bodyPr/>
          <a:lstStyle/>
          <a:p>
            <a:r>
              <a:rPr lang="en-US" dirty="0"/>
              <a:t>Azure AD only</a:t>
            </a:r>
          </a:p>
          <a:p>
            <a:endParaRPr lang="en-US" dirty="0"/>
          </a:p>
          <a:p>
            <a:r>
              <a:rPr lang="en-US" dirty="0"/>
              <a:t>Separate auth flow supports Azure AD accounts only</a:t>
            </a:r>
          </a:p>
          <a:p>
            <a:endParaRPr lang="en-US" dirty="0"/>
          </a:p>
          <a:p>
            <a:r>
              <a:rPr lang="en-US" dirty="0"/>
              <a:t>Azure AD and Microsoft Accounts</a:t>
            </a:r>
          </a:p>
          <a:p>
            <a:endParaRPr lang="en-US" dirty="0"/>
          </a:p>
          <a:p>
            <a:r>
              <a:rPr lang="en-US" dirty="0"/>
              <a:t>Converged auth flow supports Azure AD accounts and Microsoft accounts </a:t>
            </a:r>
            <a:r>
              <a:rPr lang="en-US" dirty="0">
                <a:latin typeface="Segoe UI Symbol" panose="020B0502040204020203" pitchFamily="34" charset="0"/>
                <a:ea typeface="Segoe UI Symbol" panose="020B0502040204020203" pitchFamily="34" charset="0"/>
              </a:rPr>
              <a:t>(</a:t>
            </a:r>
            <a:r>
              <a:rPr lang="en-US" dirty="0" err="1"/>
              <a:t>LiveID</a:t>
            </a:r>
            <a:r>
              <a:rPr lang="en-US" dirty="0"/>
              <a:t> - </a:t>
            </a:r>
            <a:r>
              <a:rPr lang="en-US" dirty="0" err="1"/>
              <a:t>hotmail.com</a:t>
            </a:r>
            <a:r>
              <a:rPr lang="en-US" dirty="0"/>
              <a:t>, etc.</a:t>
            </a:r>
            <a:r>
              <a:rPr lang="en-US" dirty="0">
                <a:latin typeface="Segoe UI Symbol" panose="020B0502040204020203" pitchFamily="34" charset="0"/>
                <a:ea typeface="Segoe UI Symbol" panose="020B0502040204020203" pitchFamily="34" charset="0"/>
              </a:rPr>
              <a:t>)</a:t>
            </a:r>
          </a:p>
        </p:txBody>
      </p:sp>
    </p:spTree>
    <p:extLst>
      <p:ext uri="{BB962C8B-B14F-4D97-AF65-F5344CB8AC3E}">
        <p14:creationId xmlns:p14="http://schemas.microsoft.com/office/powerpoint/2010/main" val="1368995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5"/>
            <a:ext cx="10515600" cy="1325563"/>
          </a:xfrm>
        </p:spPr>
        <p:txBody>
          <a:bodyPr/>
          <a:lstStyle/>
          <a:p>
            <a:r>
              <a:rPr lang="en-US"/>
              <a:t>Microsoft Account + Azure AD</a:t>
            </a:r>
            <a:endParaRPr lang="en-US" dirty="0"/>
          </a:p>
        </p:txBody>
      </p:sp>
      <p:sp>
        <p:nvSpPr>
          <p:cNvPr id="5" name="Text Placeholder 4"/>
          <p:cNvSpPr>
            <a:spLocks noGrp="1"/>
          </p:cNvSpPr>
          <p:nvPr>
            <p:ph idx="1"/>
          </p:nvPr>
        </p:nvSpPr>
        <p:spPr>
          <a:xfrm>
            <a:off x="838200" y="1825625"/>
            <a:ext cx="10515600" cy="4205243"/>
          </a:xfrm>
        </p:spPr>
        <p:txBody>
          <a:bodyPr>
            <a:normAutofit/>
          </a:bodyPr>
          <a:lstStyle/>
          <a:p>
            <a:r>
              <a:rPr lang="en-US" dirty="0"/>
              <a:t>Many apps want to sign users in from both Microsoft account and Azure AD</a:t>
            </a:r>
          </a:p>
          <a:p>
            <a:pPr lvl="1"/>
            <a:r>
              <a:rPr lang="en-US" dirty="0"/>
              <a:t>Single endpoint, OpenID Connect and OAuth 2.0</a:t>
            </a:r>
          </a:p>
          <a:p>
            <a:pPr lvl="1"/>
            <a:r>
              <a:rPr lang="en-US" dirty="0"/>
              <a:t>Single SDK</a:t>
            </a:r>
          </a:p>
          <a:p>
            <a:pPr lvl="1"/>
            <a:r>
              <a:rPr lang="en-US" dirty="0"/>
              <a:t>Single end user sign in experience</a:t>
            </a:r>
          </a:p>
          <a:p>
            <a:pPr lvl="1"/>
            <a:r>
              <a:rPr lang="en-US" dirty="0"/>
              <a:t>Single app registration experience</a:t>
            </a:r>
          </a:p>
          <a:p>
            <a:endParaRPr lang="en-US" dirty="0"/>
          </a:p>
          <a:p>
            <a:r>
              <a:rPr lang="en-US" dirty="0"/>
              <a:t>Works with Microsoft Graph </a:t>
            </a:r>
          </a:p>
          <a:p>
            <a:pPr lvl="1"/>
            <a:r>
              <a:rPr lang="en-US" dirty="0"/>
              <a:t>Single API endpoint, business and consumer data</a:t>
            </a:r>
          </a:p>
        </p:txBody>
      </p:sp>
    </p:spTree>
    <p:extLst>
      <p:ext uri="{BB962C8B-B14F-4D97-AF65-F5344CB8AC3E}">
        <p14:creationId xmlns:p14="http://schemas.microsoft.com/office/powerpoint/2010/main" val="1261829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2C94A6-387D-BB48-9F60-0CEFA3CA88AD}"/>
              </a:ext>
            </a:extLst>
          </p:cNvPr>
          <p:cNvSpPr>
            <a:spLocks noGrp="1"/>
          </p:cNvSpPr>
          <p:nvPr>
            <p:ph idx="1"/>
          </p:nvPr>
        </p:nvSpPr>
        <p:spPr>
          <a:xfrm>
            <a:off x="3688880" y="2751513"/>
            <a:ext cx="8217374" cy="3696604"/>
          </a:xfrm>
        </p:spPr>
        <p:txBody>
          <a:bodyPr>
            <a:normAutofit/>
          </a:bodyPr>
          <a:lstStyle/>
          <a:p>
            <a:r>
              <a:rPr lang="en-US" sz="4400" dirty="0"/>
              <a:t>Creating an ASP.NET web application configured with MSAL &amp; OWIN middleware for authentication with Azure AD</a:t>
            </a:r>
          </a:p>
        </p:txBody>
      </p:sp>
    </p:spTree>
    <p:extLst>
      <p:ext uri="{BB962C8B-B14F-4D97-AF65-F5344CB8AC3E}">
        <p14:creationId xmlns:p14="http://schemas.microsoft.com/office/powerpoint/2010/main" val="20882668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THENA.CUSTOMXMLID" val="{C556B207-714A-467E-AC42-E37FA114FFC3}"/>
  <p:tag name="ATHENA.CUSTOMXMLCONTENT" val="&lt;?xml version=&quot;1.0&quot;?&gt;&lt;athena xmlns=&quot;http://schemas.microsoft.com/edu/athena&quot; version=&quot;0.1.3396.0&quot;&gt;&lt;ink scale=&quot;0.5713244&quot;&gt;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lt;/ink&gt;&lt;/athena&gt;"/>
</p:tagLst>
</file>

<file path=ppt/theme/theme1.xml><?xml version="1.0" encoding="utf-8"?>
<a:theme xmlns:a="http://schemas.openxmlformats.org/drawingml/2006/main" name="base &lt;do not use&gt;">
  <a:themeElements>
    <a:clrScheme name="Custom 2">
      <a:dk1>
        <a:srgbClr val="000000"/>
      </a:dk1>
      <a:lt1>
        <a:srgbClr val="FFFFFF"/>
      </a:lt1>
      <a:dk2>
        <a:srgbClr val="44546A"/>
      </a:dk2>
      <a:lt2>
        <a:srgbClr val="E7E6E6"/>
      </a:lt2>
      <a:accent1>
        <a:srgbClr val="42145F"/>
      </a:accent1>
      <a:accent2>
        <a:srgbClr val="ED7D31"/>
      </a:accent2>
      <a:accent3>
        <a:srgbClr val="A5A5A5"/>
      </a:accent3>
      <a:accent4>
        <a:srgbClr val="FFC000"/>
      </a:accent4>
      <a:accent5>
        <a:srgbClr val="E09AD5"/>
      </a:accent5>
      <a:accent6>
        <a:srgbClr val="70AD47"/>
      </a:accent6>
      <a:hlink>
        <a:srgbClr val="0563C1"/>
      </a:hlink>
      <a:folHlink>
        <a:srgbClr val="954F72"/>
      </a:folHlink>
    </a:clrScheme>
    <a:fontScheme name="Custom 1">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365-youtube-video" id="{B0EB51F8-8948-DF42-B670-4A1F904AC7A7}" vid="{1158E47C-8B60-0C40-87A2-C71582C74F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61b79488-63fd-46f4-b1bf-09cb63d2085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09820594E7B0041BAC4DECBBC892FF9" ma:contentTypeVersion="8" ma:contentTypeDescription="Create a new document." ma:contentTypeScope="" ma:versionID="a4814d1cc1d58eee3ea03778ca413c81">
  <xsd:schema xmlns:xsd="http://www.w3.org/2001/XMLSchema" xmlns:xs="http://www.w3.org/2001/XMLSchema" xmlns:p="http://schemas.microsoft.com/office/2006/metadata/properties" xmlns:ns2="61b79488-63fd-46f4-b1bf-09cb63d2085e" targetNamespace="http://schemas.microsoft.com/office/2006/metadata/properties" ma:root="true" ma:fieldsID="40fb5444c5ccb72d5b900b723022c04a" ns2:_="">
    <xsd:import namespace="61b79488-63fd-46f4-b1bf-09cb63d2085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b79488-63fd-46f4-b1bf-09cb63d208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E9BD92-A245-451A-82D6-41724A6593BA}">
  <ds:schemaRefs>
    <ds:schemaRef ds:uri="http://purl.org/dc/elements/1.1/"/>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purl.org/dc/terms/"/>
    <ds:schemaRef ds:uri="http://schemas.microsoft.com/office/2006/metadata/properties"/>
    <ds:schemaRef ds:uri="http://www.w3.org/XML/1998/namespace"/>
    <ds:schemaRef ds:uri="61b79488-63fd-46f4-b1bf-09cb63d2085e"/>
  </ds:schemaRefs>
</ds:datastoreItem>
</file>

<file path=customXml/itemProps2.xml><?xml version="1.0" encoding="utf-8"?>
<ds:datastoreItem xmlns:ds="http://schemas.openxmlformats.org/officeDocument/2006/customXml" ds:itemID="{4875BE8C-CB08-400E-A21F-2497FF16C77B}">
  <ds:schemaRefs>
    <ds:schemaRef ds:uri="http://schemas.microsoft.com/sharepoint/v3/contenttype/forms"/>
  </ds:schemaRefs>
</ds:datastoreItem>
</file>

<file path=customXml/itemProps3.xml><?xml version="1.0" encoding="utf-8"?>
<ds:datastoreItem xmlns:ds="http://schemas.openxmlformats.org/officeDocument/2006/customXml" ds:itemID="{535C360C-FC5A-43F7-BF1D-FA69DEF501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b79488-63fd-46f4-b1bf-09cb63d208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base &lt;do not use&gt;</Template>
  <TotalTime>6</TotalTime>
  <Words>5436</Words>
  <Application>Microsoft Macintosh PowerPoint</Application>
  <PresentationFormat>Widescreen</PresentationFormat>
  <Paragraphs>401</Paragraphs>
  <Slides>26</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Courier New</vt:lpstr>
      <vt:lpstr>Segoe UI</vt:lpstr>
      <vt:lpstr>Segoe UI Light</vt:lpstr>
      <vt:lpstr>Segoe UI Semibold</vt:lpstr>
      <vt:lpstr>Segoe UI Symbol</vt:lpstr>
      <vt:lpstr>Wingdings</vt:lpstr>
      <vt:lpstr>base &lt;do not use&gt;</vt:lpstr>
      <vt:lpstr>Build MVC apps with the Microsoft Graph .NET SDK</vt:lpstr>
      <vt:lpstr>PowerPoint Presentation</vt:lpstr>
      <vt:lpstr>Microsoft 365 Platform</vt:lpstr>
      <vt:lpstr>Microsoft Graph Gateway to your data in the Microsoft-cloud  </vt:lpstr>
      <vt:lpstr>Microsoft Graph, gateway to  Microsoft 365</vt:lpstr>
      <vt:lpstr>Accessing the Microsoft Graph</vt:lpstr>
      <vt:lpstr>Authentication Options</vt:lpstr>
      <vt:lpstr>Microsoft Account + Azure AD</vt:lpstr>
      <vt:lpstr>PowerPoint Presentation</vt:lpstr>
      <vt:lpstr>Create ASP.NET MVC Web Application</vt:lpstr>
      <vt:lpstr>Install NuGet Packages</vt:lpstr>
      <vt:lpstr>DEMO</vt:lpstr>
      <vt:lpstr>PowerPoint Presentation</vt:lpstr>
      <vt:lpstr>Endpoint versions</vt:lpstr>
      <vt:lpstr>Key improvements v2.0 versus v1</vt:lpstr>
      <vt:lpstr>PowerPoint Presentation</vt:lpstr>
      <vt:lpstr>Application registration</vt:lpstr>
      <vt:lpstr>DEMO</vt:lpstr>
      <vt:lpstr>PowerPoint Presentation</vt:lpstr>
      <vt:lpstr>Obtaining a GraphServiceClient (API)</vt:lpstr>
      <vt:lpstr>Obtaining a GraphServiceClient (API)</vt:lpstr>
      <vt:lpstr>Application experience</vt:lpstr>
      <vt:lpstr>Overview of the sample</vt:lpstr>
      <vt:lpstr>Authorization code grant and v2 endpoint</vt:lpstr>
      <vt:lpstr>DEMO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MVC apps with the Microsoft Graph .NET SDK</dc:title>
  <dc:creator>Andrew Connell</dc:creator>
  <cp:lastModifiedBy>Andrew Connell</cp:lastModifiedBy>
  <cp:revision>2</cp:revision>
  <dcterms:created xsi:type="dcterms:W3CDTF">2021-05-26T21:51:27Z</dcterms:created>
  <dcterms:modified xsi:type="dcterms:W3CDTF">2021-05-26T22:04:22Z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0x010100F09820594E7B0041BAC4DECBBC892FF9</vt:lpwstr>
  </property>
</Properties>
</file>