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60" r:id="rId5"/>
    <p:sldId id="263" r:id="rId6"/>
    <p:sldId id="262" r:id="rId7"/>
    <p:sldId id="261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0886-F7A9-4594-A1C4-3D39DD455C9B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2A93-B1FA-4464-8D9C-743BAE4D5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51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0886-F7A9-4594-A1C4-3D39DD455C9B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2A93-B1FA-4464-8D9C-743BAE4D5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46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0886-F7A9-4594-A1C4-3D39DD455C9B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2A93-B1FA-4464-8D9C-743BAE4D5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94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0886-F7A9-4594-A1C4-3D39DD455C9B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2A93-B1FA-4464-8D9C-743BAE4D5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68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0886-F7A9-4594-A1C4-3D39DD455C9B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2A93-B1FA-4464-8D9C-743BAE4D5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21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0886-F7A9-4594-A1C4-3D39DD455C9B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2A93-B1FA-4464-8D9C-743BAE4D5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51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0886-F7A9-4594-A1C4-3D39DD455C9B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2A93-B1FA-4464-8D9C-743BAE4D5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29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0886-F7A9-4594-A1C4-3D39DD455C9B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2A93-B1FA-4464-8D9C-743BAE4D5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18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0886-F7A9-4594-A1C4-3D39DD455C9B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2A93-B1FA-4464-8D9C-743BAE4D5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24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0886-F7A9-4594-A1C4-3D39DD455C9B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2A93-B1FA-4464-8D9C-743BAE4D5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64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0886-F7A9-4594-A1C4-3D39DD455C9B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2A93-B1FA-4464-8D9C-743BAE4D5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26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80886-F7A9-4594-A1C4-3D39DD455C9B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52A93-B1FA-4464-8D9C-743BAE4D5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57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018"/>
            <a:ext cx="7772400" cy="1470025"/>
          </a:xfrm>
        </p:spPr>
        <p:txBody>
          <a:bodyPr/>
          <a:lstStyle/>
          <a:p>
            <a:r>
              <a:rPr lang="pt-BR" dirty="0"/>
              <a:t>Contexto do Negócio</a:t>
            </a:r>
          </a:p>
        </p:txBody>
      </p:sp>
      <p:sp>
        <p:nvSpPr>
          <p:cNvPr id="4" name="Retângulo 3"/>
          <p:cNvSpPr/>
          <p:nvPr/>
        </p:nvSpPr>
        <p:spPr>
          <a:xfrm>
            <a:off x="88727" y="3443683"/>
            <a:ext cx="216024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5868714" y="2032272"/>
            <a:ext cx="3203848" cy="348495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Hamburgueria</a:t>
            </a:r>
            <a:r>
              <a:rPr lang="pt-BR" dirty="0"/>
              <a:t> - Delivery</a:t>
            </a:r>
          </a:p>
        </p:txBody>
      </p:sp>
      <p:cxnSp>
        <p:nvCxnSpPr>
          <p:cNvPr id="9" name="Conector de seta reta 8"/>
          <p:cNvCxnSpPr/>
          <p:nvPr/>
        </p:nvCxnSpPr>
        <p:spPr>
          <a:xfrm>
            <a:off x="2248967" y="4010455"/>
            <a:ext cx="3568960" cy="92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2279849" y="2032272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/>
              <a:t>Registrar o Pedido</a:t>
            </a:r>
          </a:p>
          <a:p>
            <a:pPr marL="342900" indent="-342900">
              <a:buAutoNum type="arabicPeriod"/>
            </a:pPr>
            <a:r>
              <a:rPr lang="pt-BR" dirty="0"/>
              <a:t>Realizar o Pagamento</a:t>
            </a:r>
          </a:p>
          <a:p>
            <a:pPr marL="342900" indent="-342900">
              <a:buAutoNum type="arabicPeriod"/>
            </a:pPr>
            <a:r>
              <a:rPr lang="pt-BR" dirty="0"/>
              <a:t>Monitorar o Pedido</a:t>
            </a:r>
          </a:p>
          <a:p>
            <a:pPr marL="342900" indent="-342900">
              <a:buAutoNum type="arabicPeriod"/>
            </a:pPr>
            <a:r>
              <a:rPr lang="pt-BR" dirty="0"/>
              <a:t>Cancelar o Pedido</a:t>
            </a:r>
          </a:p>
          <a:p>
            <a:pPr marL="342900" indent="-342900">
              <a:buAutoNum type="arabicPeriod"/>
            </a:pPr>
            <a:r>
              <a:rPr lang="pt-BR" dirty="0"/>
              <a:t>Receber o Pedido</a:t>
            </a:r>
          </a:p>
          <a:p>
            <a:pPr marL="342900" indent="-342900">
              <a:buAutoNum type="arabicPeriod"/>
            </a:pPr>
            <a:r>
              <a:rPr lang="pt-BR" dirty="0"/>
              <a:t>Avaliar o Pedido</a:t>
            </a:r>
          </a:p>
        </p:txBody>
      </p:sp>
    </p:spTree>
    <p:extLst>
      <p:ext uri="{BB962C8B-B14F-4D97-AF65-F5344CB8AC3E}">
        <p14:creationId xmlns:p14="http://schemas.microsoft.com/office/powerpoint/2010/main" val="163322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1143000"/>
          </a:xfrm>
        </p:spPr>
        <p:txBody>
          <a:bodyPr/>
          <a:lstStyle/>
          <a:p>
            <a:r>
              <a:rPr lang="pt-BR" dirty="0"/>
              <a:t>Cenário: Registrar o Pedido</a:t>
            </a:r>
          </a:p>
        </p:txBody>
      </p:sp>
      <p:sp>
        <p:nvSpPr>
          <p:cNvPr id="4" name="Retângulo 3"/>
          <p:cNvSpPr/>
          <p:nvPr/>
        </p:nvSpPr>
        <p:spPr>
          <a:xfrm>
            <a:off x="98401" y="2636912"/>
            <a:ext cx="216024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5076056" y="2132856"/>
            <a:ext cx="3923928" cy="3600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7" name="Cubo 6"/>
          <p:cNvSpPr/>
          <p:nvPr/>
        </p:nvSpPr>
        <p:spPr>
          <a:xfrm>
            <a:off x="5868144" y="2852936"/>
            <a:ext cx="2592288" cy="792088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Setor de Atendimento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(Nó Operacional)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6245932" y="4667410"/>
            <a:ext cx="1584176" cy="792087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Criar ordem do pedido.</a:t>
            </a:r>
          </a:p>
        </p:txBody>
      </p:sp>
      <p:cxnSp>
        <p:nvCxnSpPr>
          <p:cNvPr id="10" name="Conector reto 9"/>
          <p:cNvCxnSpPr>
            <a:stCxn id="4" idx="3"/>
          </p:cNvCxnSpPr>
          <p:nvPr/>
        </p:nvCxnSpPr>
        <p:spPr>
          <a:xfrm>
            <a:off x="2258641" y="3212976"/>
            <a:ext cx="3609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V="1">
            <a:off x="7038020" y="3651774"/>
            <a:ext cx="0" cy="10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7A1A130-41FB-4FA2-92B1-0169BB269B9B}"/>
              </a:ext>
            </a:extLst>
          </p:cNvPr>
          <p:cNvSpPr txBox="1"/>
          <p:nvPr/>
        </p:nvSpPr>
        <p:spPr>
          <a:xfrm>
            <a:off x="5652120" y="213285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Hamburgueria</a:t>
            </a:r>
            <a:r>
              <a:rPr lang="pt-BR" dirty="0"/>
              <a:t> - Delivery</a:t>
            </a:r>
          </a:p>
        </p:txBody>
      </p:sp>
    </p:spTree>
    <p:extLst>
      <p:ext uri="{BB962C8B-B14F-4D97-AF65-F5344CB8AC3E}">
        <p14:creationId xmlns:p14="http://schemas.microsoft.com/office/powerpoint/2010/main" val="3682676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Realizar o Pagamento</a:t>
            </a:r>
          </a:p>
        </p:txBody>
      </p:sp>
      <p:sp>
        <p:nvSpPr>
          <p:cNvPr id="4" name="Retângulo 3"/>
          <p:cNvSpPr/>
          <p:nvPr/>
        </p:nvSpPr>
        <p:spPr>
          <a:xfrm>
            <a:off x="98401" y="2636912"/>
            <a:ext cx="216024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5076056" y="2132856"/>
            <a:ext cx="3923928" cy="3600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7" name="Cubo 6"/>
          <p:cNvSpPr/>
          <p:nvPr/>
        </p:nvSpPr>
        <p:spPr>
          <a:xfrm>
            <a:off x="5868144" y="2852936"/>
            <a:ext cx="2592288" cy="792088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Setor de Atendimento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(Nó Operacional)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6245932" y="4667410"/>
            <a:ext cx="1584176" cy="792087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Receber o pagamento.</a:t>
            </a:r>
          </a:p>
        </p:txBody>
      </p:sp>
      <p:cxnSp>
        <p:nvCxnSpPr>
          <p:cNvPr id="9" name="Conector reto 8"/>
          <p:cNvCxnSpPr>
            <a:stCxn id="4" idx="3"/>
          </p:cNvCxnSpPr>
          <p:nvPr/>
        </p:nvCxnSpPr>
        <p:spPr>
          <a:xfrm>
            <a:off x="2258641" y="3212976"/>
            <a:ext cx="3609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7038020" y="3651774"/>
            <a:ext cx="0" cy="10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6BEC4F4-A41D-4228-99A9-D7569BE61D4C}"/>
              </a:ext>
            </a:extLst>
          </p:cNvPr>
          <p:cNvSpPr txBox="1"/>
          <p:nvPr/>
        </p:nvSpPr>
        <p:spPr>
          <a:xfrm>
            <a:off x="5652120" y="213285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Hamburgueria</a:t>
            </a:r>
            <a:r>
              <a:rPr lang="pt-BR" dirty="0"/>
              <a:t> - Delivery</a:t>
            </a:r>
          </a:p>
        </p:txBody>
      </p:sp>
    </p:spTree>
    <p:extLst>
      <p:ext uri="{BB962C8B-B14F-4D97-AF65-F5344CB8AC3E}">
        <p14:creationId xmlns:p14="http://schemas.microsoft.com/office/powerpoint/2010/main" val="379816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/>
              <a:t>Cenário: Monitorar o Pedido</a:t>
            </a:r>
          </a:p>
        </p:txBody>
      </p:sp>
      <p:sp>
        <p:nvSpPr>
          <p:cNvPr id="4" name="Retângulo 3"/>
          <p:cNvSpPr/>
          <p:nvPr/>
        </p:nvSpPr>
        <p:spPr>
          <a:xfrm>
            <a:off x="98401" y="2636912"/>
            <a:ext cx="216024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5076056" y="2132856"/>
            <a:ext cx="3923928" cy="3600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7" name="Cubo 6"/>
          <p:cNvSpPr/>
          <p:nvPr/>
        </p:nvSpPr>
        <p:spPr>
          <a:xfrm>
            <a:off x="5868144" y="2852936"/>
            <a:ext cx="2592288" cy="792088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Setor de Atendimento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(Nó Operacional)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6309193" y="4363950"/>
            <a:ext cx="1512168" cy="1008112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Mostrar andamento do pedido.</a:t>
            </a:r>
          </a:p>
        </p:txBody>
      </p:sp>
      <p:cxnSp>
        <p:nvCxnSpPr>
          <p:cNvPr id="10" name="Conector reto 9"/>
          <p:cNvCxnSpPr>
            <a:stCxn id="4" idx="3"/>
          </p:cNvCxnSpPr>
          <p:nvPr/>
        </p:nvCxnSpPr>
        <p:spPr>
          <a:xfrm>
            <a:off x="2258641" y="3212976"/>
            <a:ext cx="3609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stCxn id="8" idx="0"/>
            <a:endCxn id="7" idx="3"/>
          </p:cNvCxnSpPr>
          <p:nvPr/>
        </p:nvCxnSpPr>
        <p:spPr>
          <a:xfrm flipV="1">
            <a:off x="7065277" y="3645024"/>
            <a:ext cx="0" cy="718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F4D48EC-5FB5-4143-BD92-6CF1E9497FE4}"/>
              </a:ext>
            </a:extLst>
          </p:cNvPr>
          <p:cNvSpPr txBox="1"/>
          <p:nvPr/>
        </p:nvSpPr>
        <p:spPr>
          <a:xfrm>
            <a:off x="5652120" y="213285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Hamburgueria</a:t>
            </a:r>
            <a:r>
              <a:rPr lang="pt-BR" dirty="0"/>
              <a:t> - Delivery</a:t>
            </a:r>
          </a:p>
        </p:txBody>
      </p:sp>
    </p:spTree>
    <p:extLst>
      <p:ext uri="{BB962C8B-B14F-4D97-AF65-F5344CB8AC3E}">
        <p14:creationId xmlns:p14="http://schemas.microsoft.com/office/powerpoint/2010/main" val="249565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Cancelar o Pedido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5148064" y="1810404"/>
            <a:ext cx="3888432" cy="39228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6" name="Cubo 5"/>
          <p:cNvSpPr/>
          <p:nvPr/>
        </p:nvSpPr>
        <p:spPr>
          <a:xfrm>
            <a:off x="5760132" y="2636912"/>
            <a:ext cx="2592288" cy="792088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Setor de Atendimento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(Nó Operacional)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5629403" y="4221088"/>
            <a:ext cx="2808312" cy="1368152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Garantir o Cancelamento de acordo com as regras do negócio.</a:t>
            </a:r>
          </a:p>
        </p:txBody>
      </p:sp>
      <p:cxnSp>
        <p:nvCxnSpPr>
          <p:cNvPr id="10" name="Conector reto 9"/>
          <p:cNvCxnSpPr>
            <a:cxnSpLocks/>
            <a:stCxn id="7" idx="0"/>
          </p:cNvCxnSpPr>
          <p:nvPr/>
        </p:nvCxnSpPr>
        <p:spPr>
          <a:xfrm flipV="1">
            <a:off x="7033559" y="3429000"/>
            <a:ext cx="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C29E26-9D2C-41B7-9264-8649FBB7E7C8}"/>
              </a:ext>
            </a:extLst>
          </p:cNvPr>
          <p:cNvSpPr txBox="1"/>
          <p:nvPr/>
        </p:nvSpPr>
        <p:spPr>
          <a:xfrm>
            <a:off x="5629403" y="183553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Hamburgueria</a:t>
            </a:r>
            <a:r>
              <a:rPr lang="pt-BR" dirty="0"/>
              <a:t> - Delivery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CAC3809-23FE-4A56-A19E-544127ED021D}"/>
              </a:ext>
            </a:extLst>
          </p:cNvPr>
          <p:cNvSpPr/>
          <p:nvPr/>
        </p:nvSpPr>
        <p:spPr>
          <a:xfrm>
            <a:off x="98401" y="2636912"/>
            <a:ext cx="216024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E799236-7B6C-4537-9EB6-DA2424B4C405}"/>
              </a:ext>
            </a:extLst>
          </p:cNvPr>
          <p:cNvCxnSpPr>
            <a:stCxn id="13" idx="3"/>
          </p:cNvCxnSpPr>
          <p:nvPr/>
        </p:nvCxnSpPr>
        <p:spPr>
          <a:xfrm>
            <a:off x="2258641" y="3212976"/>
            <a:ext cx="3609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6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1143000"/>
          </a:xfrm>
        </p:spPr>
        <p:txBody>
          <a:bodyPr/>
          <a:lstStyle/>
          <a:p>
            <a:r>
              <a:rPr lang="pt-BR" dirty="0"/>
              <a:t>Cenário: Receber o Pedido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5148064" y="2098437"/>
            <a:ext cx="3888432" cy="377883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7" name="Cubo 6"/>
          <p:cNvSpPr/>
          <p:nvPr/>
        </p:nvSpPr>
        <p:spPr>
          <a:xfrm>
            <a:off x="5760132" y="2708921"/>
            <a:ext cx="2592288" cy="792088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Motoboy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(Nó Operacional)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6354198" y="4478822"/>
            <a:ext cx="1368152" cy="936104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Garantir entrega.</a:t>
            </a:r>
          </a:p>
        </p:txBody>
      </p:sp>
      <p:cxnSp>
        <p:nvCxnSpPr>
          <p:cNvPr id="13" name="Conector reto 12"/>
          <p:cNvCxnSpPr/>
          <p:nvPr/>
        </p:nvCxnSpPr>
        <p:spPr>
          <a:xfrm flipV="1">
            <a:off x="7092280" y="3498947"/>
            <a:ext cx="0" cy="977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2101A16-06DB-4522-BFDA-08E83C76EA7D}"/>
              </a:ext>
            </a:extLst>
          </p:cNvPr>
          <p:cNvSpPr txBox="1"/>
          <p:nvPr/>
        </p:nvSpPr>
        <p:spPr>
          <a:xfrm>
            <a:off x="5634118" y="212356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Hamburgueria</a:t>
            </a:r>
            <a:r>
              <a:rPr lang="pt-BR" dirty="0"/>
              <a:t> - Delivery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CBD2223-615E-408C-A909-70FEAFE6B898}"/>
              </a:ext>
            </a:extLst>
          </p:cNvPr>
          <p:cNvSpPr/>
          <p:nvPr/>
        </p:nvSpPr>
        <p:spPr>
          <a:xfrm>
            <a:off x="98401" y="2636912"/>
            <a:ext cx="216024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677A5DB-76A9-4EA7-84FB-381F737F391D}"/>
              </a:ext>
            </a:extLst>
          </p:cNvPr>
          <p:cNvCxnSpPr>
            <a:cxnSpLocks/>
            <a:stCxn id="11" idx="3"/>
            <a:endCxn id="7" idx="2"/>
          </p:cNvCxnSpPr>
          <p:nvPr/>
        </p:nvCxnSpPr>
        <p:spPr>
          <a:xfrm flipV="1">
            <a:off x="2258641" y="3203976"/>
            <a:ext cx="3501491" cy="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808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1143000"/>
          </a:xfrm>
        </p:spPr>
        <p:txBody>
          <a:bodyPr/>
          <a:lstStyle/>
          <a:p>
            <a:r>
              <a:rPr lang="pt-BR" dirty="0"/>
              <a:t>Cenário: Avaliar pedido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5076056" y="2132856"/>
            <a:ext cx="3923928" cy="3600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652120" y="213285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Hamburgueria</a:t>
            </a:r>
            <a:r>
              <a:rPr lang="pt-BR" dirty="0"/>
              <a:t> - Delivery</a:t>
            </a:r>
          </a:p>
        </p:txBody>
      </p:sp>
      <p:sp>
        <p:nvSpPr>
          <p:cNvPr id="7" name="Cubo 6"/>
          <p:cNvSpPr/>
          <p:nvPr/>
        </p:nvSpPr>
        <p:spPr>
          <a:xfrm>
            <a:off x="5868144" y="2852936"/>
            <a:ext cx="2592288" cy="792088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Setor de Atendimento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(Nó Operacional)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6120172" y="4293096"/>
            <a:ext cx="2088232" cy="72008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Receber feedback sobre o serviço.</a:t>
            </a:r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7038020" y="3645024"/>
            <a:ext cx="1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7ADAF45D-8C10-469D-B932-497E59A344AF}"/>
              </a:ext>
            </a:extLst>
          </p:cNvPr>
          <p:cNvSpPr/>
          <p:nvPr/>
        </p:nvSpPr>
        <p:spPr>
          <a:xfrm>
            <a:off x="98401" y="2636912"/>
            <a:ext cx="216024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015AC1C4-5941-432F-84E6-428DDCAE98FC}"/>
              </a:ext>
            </a:extLst>
          </p:cNvPr>
          <p:cNvCxnSpPr>
            <a:stCxn id="11" idx="3"/>
          </p:cNvCxnSpPr>
          <p:nvPr/>
        </p:nvCxnSpPr>
        <p:spPr>
          <a:xfrm>
            <a:off x="2258641" y="3212976"/>
            <a:ext cx="3609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673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152</Words>
  <Application>Microsoft Office PowerPoint</Application>
  <PresentationFormat>Apresentação na tela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do Office</vt:lpstr>
      <vt:lpstr>Contexto do Negócio</vt:lpstr>
      <vt:lpstr>Cenário: Registrar o Pedido</vt:lpstr>
      <vt:lpstr>Cenário: Realizar o Pagamento</vt:lpstr>
      <vt:lpstr>Cenário: Monitorar o Pedido</vt:lpstr>
      <vt:lpstr>Cenário: Cancelar o Pedido</vt:lpstr>
      <vt:lpstr>Cenário: Receber o Pedido</vt:lpstr>
      <vt:lpstr>Cenário: Avaliar pedido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Contexto do Negócio</dc:title>
  <dc:creator>Caio</dc:creator>
  <cp:lastModifiedBy>Silvio Carvalho</cp:lastModifiedBy>
  <cp:revision>23</cp:revision>
  <dcterms:created xsi:type="dcterms:W3CDTF">2021-03-03T19:25:02Z</dcterms:created>
  <dcterms:modified xsi:type="dcterms:W3CDTF">2021-06-06T17:59:58Z</dcterms:modified>
</cp:coreProperties>
</file>