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51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46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9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6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21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51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18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24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4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26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0886-F7A9-4594-A1C4-3D39DD455C9B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18"/>
            <a:ext cx="7772400" cy="1470025"/>
          </a:xfrm>
        </p:spPr>
        <p:txBody>
          <a:bodyPr/>
          <a:lstStyle/>
          <a:p>
            <a:r>
              <a:rPr lang="pt-BR" dirty="0" smtClean="0"/>
              <a:t>Contexto do Negócio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7830" y="2780928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5868714" y="2032273"/>
            <a:ext cx="3203848" cy="25922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Hamburgueria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2299754" y="3387570"/>
            <a:ext cx="3568960" cy="9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627784" y="2060848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Registrar o pedido</a:t>
            </a:r>
          </a:p>
          <a:p>
            <a:pPr marL="342900" indent="-342900">
              <a:buAutoNum type="arabicPeriod"/>
            </a:pPr>
            <a:r>
              <a:rPr lang="pt-BR" dirty="0" smtClean="0"/>
              <a:t>Monitorar o pedido</a:t>
            </a:r>
          </a:p>
          <a:p>
            <a:pPr marL="342900" indent="-342900">
              <a:buAutoNum type="arabicPeriod"/>
            </a:pPr>
            <a:r>
              <a:rPr lang="pt-BR" dirty="0" smtClean="0"/>
              <a:t>Avaliar Serviço</a:t>
            </a:r>
          </a:p>
          <a:p>
            <a:pPr marL="342900" indent="-342900">
              <a:buAutoNum type="arabicPeriod"/>
            </a:pPr>
            <a:r>
              <a:rPr lang="pt-BR" dirty="0" smtClean="0"/>
              <a:t>Entrega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22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r>
              <a:rPr lang="pt-BR" dirty="0" smtClean="0"/>
              <a:t>Cenário: Registrar o Pedido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8401" y="263691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2132856"/>
            <a:ext cx="3923928" cy="3600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72200" y="21328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Hamburgueria</a:t>
            </a:r>
            <a:endParaRPr lang="pt-BR" dirty="0"/>
          </a:p>
        </p:txBody>
      </p:sp>
      <p:sp>
        <p:nvSpPr>
          <p:cNvPr id="7" name="Cubo 6"/>
          <p:cNvSpPr/>
          <p:nvPr/>
        </p:nvSpPr>
        <p:spPr>
          <a:xfrm>
            <a:off x="5868144" y="2852936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Setor de Atendimento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5234334" y="4293096"/>
            <a:ext cx="1584176" cy="79208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Criar ordem do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pedido.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Conector reto 9"/>
          <p:cNvCxnSpPr>
            <a:stCxn id="4" idx="3"/>
          </p:cNvCxnSpPr>
          <p:nvPr/>
        </p:nvCxnSpPr>
        <p:spPr>
          <a:xfrm>
            <a:off x="2258641" y="3212976"/>
            <a:ext cx="360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6415037" y="3651773"/>
            <a:ext cx="360040" cy="641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de cantos arredondados 13"/>
          <p:cNvSpPr/>
          <p:nvPr/>
        </p:nvSpPr>
        <p:spPr>
          <a:xfrm>
            <a:off x="7410421" y="4286347"/>
            <a:ext cx="1471550" cy="797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Realizar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pagamento.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7308304" y="3651773"/>
            <a:ext cx="576064" cy="641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7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Cenário: Monitorar o Pedido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8401" y="263691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2132856"/>
            <a:ext cx="3923928" cy="3600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72200" y="21328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Hamburgueria</a:t>
            </a:r>
            <a:endParaRPr lang="pt-BR" dirty="0"/>
          </a:p>
        </p:txBody>
      </p:sp>
      <p:sp>
        <p:nvSpPr>
          <p:cNvPr id="7" name="Cubo 6"/>
          <p:cNvSpPr/>
          <p:nvPr/>
        </p:nvSpPr>
        <p:spPr>
          <a:xfrm>
            <a:off x="5868144" y="2852936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Setor de Atendimento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5292080" y="4149080"/>
            <a:ext cx="1512168" cy="1008112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Mostrar andamento do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pedido.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Conector reto 9"/>
          <p:cNvCxnSpPr>
            <a:stCxn id="4" idx="3"/>
          </p:cNvCxnSpPr>
          <p:nvPr/>
        </p:nvCxnSpPr>
        <p:spPr>
          <a:xfrm>
            <a:off x="2258641" y="3212976"/>
            <a:ext cx="360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7326471" y="4057054"/>
            <a:ext cx="1287143" cy="1100138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Cancelar o pedido.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Conector reto 8"/>
          <p:cNvCxnSpPr>
            <a:stCxn id="8" idx="0"/>
          </p:cNvCxnSpPr>
          <p:nvPr/>
        </p:nvCxnSpPr>
        <p:spPr>
          <a:xfrm flipV="1">
            <a:off x="6048164" y="3645024"/>
            <a:ext cx="32403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7326471" y="3645024"/>
            <a:ext cx="557897" cy="4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5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r>
              <a:rPr lang="pt-BR" dirty="0" smtClean="0"/>
              <a:t>Cenário: Avaliar Serviço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8401" y="263691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2132856"/>
            <a:ext cx="3923928" cy="3600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72200" y="21328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Hamburgueria</a:t>
            </a:r>
            <a:endParaRPr lang="pt-BR" dirty="0"/>
          </a:p>
        </p:txBody>
      </p:sp>
      <p:sp>
        <p:nvSpPr>
          <p:cNvPr id="7" name="Cubo 6"/>
          <p:cNvSpPr/>
          <p:nvPr/>
        </p:nvSpPr>
        <p:spPr>
          <a:xfrm>
            <a:off x="5868144" y="2852936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Setor de Atendimento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021161" y="4509120"/>
            <a:ext cx="2088232" cy="72008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Fornecer feedback sobre o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serviço.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Conector reto 9"/>
          <p:cNvCxnSpPr>
            <a:stCxn id="4" idx="3"/>
          </p:cNvCxnSpPr>
          <p:nvPr/>
        </p:nvCxnSpPr>
        <p:spPr>
          <a:xfrm>
            <a:off x="2258641" y="3212976"/>
            <a:ext cx="360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7010763" y="3645024"/>
            <a:ext cx="27257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7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r>
              <a:rPr lang="pt-BR" dirty="0" smtClean="0"/>
              <a:t>Cenário: Entrega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2434" y="2240868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148064" y="1810404"/>
            <a:ext cx="3888432" cy="37788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10182" y="181040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Hamburgueria</a:t>
            </a:r>
            <a:endParaRPr lang="pt-BR" dirty="0"/>
          </a:p>
        </p:txBody>
      </p:sp>
      <p:sp>
        <p:nvSpPr>
          <p:cNvPr id="7" name="Cubo 6"/>
          <p:cNvSpPr/>
          <p:nvPr/>
        </p:nvSpPr>
        <p:spPr>
          <a:xfrm>
            <a:off x="5760132" y="2420888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Motoboy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5393046" y="4077072"/>
            <a:ext cx="1514215" cy="93610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Obter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informações do envio.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Conector de seta reta 8"/>
          <p:cNvCxnSpPr>
            <a:stCxn id="4" idx="3"/>
          </p:cNvCxnSpPr>
          <p:nvPr/>
        </p:nvCxnSpPr>
        <p:spPr>
          <a:xfrm>
            <a:off x="2222674" y="2816932"/>
            <a:ext cx="35374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>
            <a:off x="7236296" y="4077072"/>
            <a:ext cx="1368152" cy="93610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Garantir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 entrega.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Conector reto 9"/>
          <p:cNvCxnSpPr>
            <a:stCxn id="8" idx="0"/>
          </p:cNvCxnSpPr>
          <p:nvPr/>
        </p:nvCxnSpPr>
        <p:spPr>
          <a:xfrm flipV="1">
            <a:off x="6150154" y="3212976"/>
            <a:ext cx="90010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12" idx="0"/>
          </p:cNvCxnSpPr>
          <p:nvPr/>
        </p:nvCxnSpPr>
        <p:spPr>
          <a:xfrm flipH="1" flipV="1">
            <a:off x="7236296" y="3212976"/>
            <a:ext cx="68407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08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96</Words>
  <Application>Microsoft Office PowerPoint</Application>
  <PresentationFormat>Apresentação na tela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Contexto do Negócio</vt:lpstr>
      <vt:lpstr>Cenário: Registrar o Pedido</vt:lpstr>
      <vt:lpstr>Cenário: Monitorar o Pedido</vt:lpstr>
      <vt:lpstr>Cenário: Avaliar Serviço</vt:lpstr>
      <vt:lpstr>Cenário: Entrega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do Negócio</dc:title>
  <dc:creator>Caio</dc:creator>
  <cp:lastModifiedBy>Caio</cp:lastModifiedBy>
  <cp:revision>16</cp:revision>
  <dcterms:created xsi:type="dcterms:W3CDTF">2021-03-03T19:25:02Z</dcterms:created>
  <dcterms:modified xsi:type="dcterms:W3CDTF">2021-03-06T13:47:41Z</dcterms:modified>
</cp:coreProperties>
</file>