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0" r:id="rId5"/>
    <p:sldId id="263" r:id="rId6"/>
    <p:sldId id="265" r:id="rId7"/>
    <p:sldId id="262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1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9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5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9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8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2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4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26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0886-F7A9-4594-A1C4-3D39DD455C9B}" type="datetimeFigureOut">
              <a:rPr lang="pt-BR" smtClean="0"/>
              <a:t>20/03/2021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2A93-B1FA-4464-8D9C-743BAE4D5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018"/>
            <a:ext cx="7772400" cy="1470025"/>
          </a:xfrm>
        </p:spPr>
        <p:txBody>
          <a:bodyPr/>
          <a:lstStyle/>
          <a:p>
            <a:r>
              <a:rPr lang="pt-BR" dirty="0" smtClean="0"/>
              <a:t>Contexto do Negócio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8727" y="3443683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5868714" y="2032272"/>
            <a:ext cx="3203848" cy="348495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2248967" y="4010455"/>
            <a:ext cx="3568960" cy="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279849" y="2032272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Registrar o </a:t>
            </a:r>
            <a:r>
              <a:rPr lang="pt-BR" dirty="0" smtClean="0"/>
              <a:t>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Realizar o Pagamento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Monitorar o </a:t>
            </a:r>
            <a:r>
              <a:rPr lang="pt-BR" dirty="0" smtClean="0"/>
              <a:t>Pedido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Cancelar o 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Despachar o 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Receber o Pedido</a:t>
            </a:r>
          </a:p>
          <a:p>
            <a:pPr marL="342900" indent="-342900">
              <a:buAutoNum type="arabicPeriod"/>
            </a:pPr>
            <a:r>
              <a:rPr lang="pt-BR" dirty="0" smtClean="0"/>
              <a:t>Avaliar o Pedido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322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Registrar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245932" y="4667410"/>
            <a:ext cx="1584176" cy="7920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Criar ordem do pedido.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7038020" y="3651774"/>
            <a:ext cx="0" cy="1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7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Realizar o Pagamento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245932" y="4667410"/>
            <a:ext cx="1584176" cy="792087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Receber o pagamento.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Conector reto 8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7038020" y="3651774"/>
            <a:ext cx="0" cy="1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Cenário: Monitorar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309193" y="4363950"/>
            <a:ext cx="1512168" cy="100811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Mostrar andamento do pedido.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8" idx="0"/>
            <a:endCxn id="7" idx="3"/>
          </p:cNvCxnSpPr>
          <p:nvPr/>
        </p:nvCxnSpPr>
        <p:spPr>
          <a:xfrm flipV="1">
            <a:off x="7065277" y="3645024"/>
            <a:ext cx="0" cy="71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Cenário: Cancelar o Pedido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148064" y="1810404"/>
            <a:ext cx="3888432" cy="37788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10182" y="181040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6" name="Cubo 5"/>
          <p:cNvSpPr/>
          <p:nvPr/>
        </p:nvSpPr>
        <p:spPr>
          <a:xfrm>
            <a:off x="5760132" y="2420888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130137" y="4005064"/>
            <a:ext cx="1806844" cy="136815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Garantir o Cancelamento de acordo com as regras do negócio.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222674" y="2816932"/>
            <a:ext cx="3537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7" idx="0"/>
          </p:cNvCxnSpPr>
          <p:nvPr/>
        </p:nvCxnSpPr>
        <p:spPr>
          <a:xfrm flipV="1">
            <a:off x="7033559" y="321297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2434" y="224086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</a:t>
            </a:r>
            <a:r>
              <a:rPr lang="pt-BR" dirty="0" smtClean="0"/>
              <a:t>Despachar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41155" y="2211139"/>
            <a:ext cx="3923928" cy="4320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741876" y="3897052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Motoboy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01841" y="5301208"/>
            <a:ext cx="2088232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Obter informações do envio.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7133912" y="4689140"/>
            <a:ext cx="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o 10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11" idx="3"/>
          </p:cNvCxnSpPr>
          <p:nvPr/>
        </p:nvCxnSpPr>
        <p:spPr>
          <a:xfrm flipH="1">
            <a:off x="7038020" y="3645024"/>
            <a:ext cx="27257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1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</a:t>
            </a:r>
            <a:r>
              <a:rPr lang="pt-BR" dirty="0" smtClean="0"/>
              <a:t>Receber o Pedido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2434" y="2240868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148064" y="1810404"/>
            <a:ext cx="3888432" cy="37788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10182" y="1810405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760132" y="2420888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Motoboy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/>
          <p:cNvCxnSpPr>
            <a:stCxn id="4" idx="3"/>
          </p:cNvCxnSpPr>
          <p:nvPr/>
        </p:nvCxnSpPr>
        <p:spPr>
          <a:xfrm>
            <a:off x="2222674" y="2816932"/>
            <a:ext cx="35374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11"/>
          <p:cNvSpPr/>
          <p:nvPr/>
        </p:nvSpPr>
        <p:spPr>
          <a:xfrm>
            <a:off x="6354198" y="4190789"/>
            <a:ext cx="1368152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Garantir entrega.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092280" y="3210914"/>
            <a:ext cx="0" cy="97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0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r>
              <a:rPr lang="pt-BR" dirty="0" smtClean="0"/>
              <a:t>Cenário: Avaliar Serviço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8401" y="2636912"/>
            <a:ext cx="21602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076056" y="2132856"/>
            <a:ext cx="3923928" cy="3600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72200" y="213285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Hamburgueria</a:t>
            </a:r>
            <a:r>
              <a:rPr lang="pt-BR" dirty="0" smtClean="0"/>
              <a:t> - Delivery</a:t>
            </a:r>
            <a:endParaRPr lang="pt-BR" dirty="0"/>
          </a:p>
        </p:txBody>
      </p:sp>
      <p:sp>
        <p:nvSpPr>
          <p:cNvPr id="7" name="Cubo 6"/>
          <p:cNvSpPr/>
          <p:nvPr/>
        </p:nvSpPr>
        <p:spPr>
          <a:xfrm>
            <a:off x="5868144" y="2852936"/>
            <a:ext cx="2592288" cy="792088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Setor de Atendimento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(Nó Operacional)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120172" y="4293096"/>
            <a:ext cx="2088232" cy="72008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Receber 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feedback sobre o serviço.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Conector reto 9"/>
          <p:cNvCxnSpPr>
            <a:stCxn id="4" idx="3"/>
          </p:cNvCxnSpPr>
          <p:nvPr/>
        </p:nvCxnSpPr>
        <p:spPr>
          <a:xfrm>
            <a:off x="2258641" y="3212976"/>
            <a:ext cx="360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H="1">
            <a:off x="7038020" y="3645024"/>
            <a:ext cx="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73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181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Contexto do Negócio</vt:lpstr>
      <vt:lpstr>Cenário: Registrar o Pedido</vt:lpstr>
      <vt:lpstr>Cenário: Realizar o Pagamento</vt:lpstr>
      <vt:lpstr>Cenário: Monitorar o Pedido</vt:lpstr>
      <vt:lpstr>Cenário: Cancelar o Pedido</vt:lpstr>
      <vt:lpstr>Cenário: Despachar o Pedido</vt:lpstr>
      <vt:lpstr>Cenário: Receber o Pedido</vt:lpstr>
      <vt:lpstr>Cenário: Avaliar Serviço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do Negócio</dc:title>
  <dc:creator>Caio</dc:creator>
  <cp:lastModifiedBy>Caio</cp:lastModifiedBy>
  <cp:revision>19</cp:revision>
  <dcterms:created xsi:type="dcterms:W3CDTF">2021-03-03T19:25:02Z</dcterms:created>
  <dcterms:modified xsi:type="dcterms:W3CDTF">2021-03-20T13:33:04Z</dcterms:modified>
</cp:coreProperties>
</file>