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 indent="304800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 indent="152400" marL="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 indent="152400" mar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 indent="152400" marL="0"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54000" marL="0"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39700" marL="342900"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marL="74295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marL="16002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marL="20574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marL="2514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marL="29718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marL="34290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marL="38862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Virtual Keyboard 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Rakan___, Shawn Vega, Katie Brigham, Travis ___ 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Our goal was to eventually be able to use the emotive interface in order to utilize a virtual keyboard. 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End Goal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