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80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36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FFA6-98B2-49B3-8527-6F136FA00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511" y="1372039"/>
            <a:ext cx="7625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8E078-BC97-4CDC-8BB4-540B7DF3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510" y="3759639"/>
            <a:ext cx="76253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8" name="Google Shape;64;p16">
            <a:extLst>
              <a:ext uri="{FF2B5EF4-FFF2-40B4-BE49-F238E27FC236}">
                <a16:creationId xmlns:a16="http://schemas.microsoft.com/office/drawing/2014/main" id="{E63542C2-237A-4119-9296-DF8810527EC6}"/>
              </a:ext>
            </a:extLst>
          </p:cNvPr>
          <p:cNvSpPr/>
          <p:nvPr userDrawn="1"/>
        </p:nvSpPr>
        <p:spPr>
          <a:xfrm rot="16200000" flipH="1">
            <a:off x="552547" y="3411000"/>
            <a:ext cx="5400000" cy="36000"/>
          </a:xfrm>
          <a:prstGeom prst="rect">
            <a:avLst/>
          </a:prstGeom>
          <a:solidFill>
            <a:srgbClr val="1EE5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86051C-8C73-4787-B45E-A915913FE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0" y="2565839"/>
            <a:ext cx="2726443" cy="172632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7003C96-0970-4EA0-A0B7-F4F71FBD13DE}"/>
              </a:ext>
            </a:extLst>
          </p:cNvPr>
          <p:cNvGrpSpPr/>
          <p:nvPr userDrawn="1"/>
        </p:nvGrpSpPr>
        <p:grpSpPr>
          <a:xfrm>
            <a:off x="11547028" y="787312"/>
            <a:ext cx="37073" cy="5287184"/>
            <a:chOff x="11547028" y="787312"/>
            <a:chExt cx="37073" cy="5287184"/>
          </a:xfrm>
          <a:solidFill>
            <a:srgbClr val="1EE592"/>
          </a:solidFill>
        </p:grpSpPr>
        <p:sp>
          <p:nvSpPr>
            <p:cNvPr id="13" name="Google Shape;64;p16">
              <a:extLst>
                <a:ext uri="{FF2B5EF4-FFF2-40B4-BE49-F238E27FC236}">
                  <a16:creationId xmlns:a16="http://schemas.microsoft.com/office/drawing/2014/main" id="{1176FE5C-3C06-45E0-A137-940CF4A7482B}"/>
                </a:ext>
              </a:extLst>
            </p:cNvPr>
            <p:cNvSpPr/>
            <p:nvPr userDrawn="1"/>
          </p:nvSpPr>
          <p:spPr>
            <a:xfrm rot="15244397" flipH="1">
              <a:off x="10216101" y="2119312"/>
              <a:ext cx="2700000" cy="3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4;p16">
              <a:extLst>
                <a:ext uri="{FF2B5EF4-FFF2-40B4-BE49-F238E27FC236}">
                  <a16:creationId xmlns:a16="http://schemas.microsoft.com/office/drawing/2014/main" id="{8935D35A-3E01-412A-B46D-64A1C96C5FF1}"/>
                </a:ext>
              </a:extLst>
            </p:cNvPr>
            <p:cNvSpPr/>
            <p:nvPr userDrawn="1"/>
          </p:nvSpPr>
          <p:spPr>
            <a:xfrm rot="6355603" flipH="1" flipV="1">
              <a:off x="10215028" y="4706496"/>
              <a:ext cx="2700000" cy="3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5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FFA6-98B2-49B3-8527-6F136FA00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511" y="1372039"/>
            <a:ext cx="7625329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8E078-BC97-4CDC-8BB4-540B7DF3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0510" y="3759639"/>
            <a:ext cx="762532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8" name="Google Shape;64;p16">
            <a:extLst>
              <a:ext uri="{FF2B5EF4-FFF2-40B4-BE49-F238E27FC236}">
                <a16:creationId xmlns:a16="http://schemas.microsoft.com/office/drawing/2014/main" id="{E63542C2-237A-4119-9296-DF8810527EC6}"/>
              </a:ext>
            </a:extLst>
          </p:cNvPr>
          <p:cNvSpPr/>
          <p:nvPr userDrawn="1"/>
        </p:nvSpPr>
        <p:spPr>
          <a:xfrm rot="16200000" flipH="1">
            <a:off x="552547" y="3411000"/>
            <a:ext cx="5400000" cy="36000"/>
          </a:xfrm>
          <a:prstGeom prst="rect">
            <a:avLst/>
          </a:prstGeom>
          <a:solidFill>
            <a:srgbClr val="1EE5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7003C96-0970-4EA0-A0B7-F4F71FBD13DE}"/>
              </a:ext>
            </a:extLst>
          </p:cNvPr>
          <p:cNvGrpSpPr/>
          <p:nvPr userDrawn="1"/>
        </p:nvGrpSpPr>
        <p:grpSpPr>
          <a:xfrm>
            <a:off x="11547028" y="787312"/>
            <a:ext cx="37073" cy="5287184"/>
            <a:chOff x="11547028" y="787312"/>
            <a:chExt cx="37073" cy="5287184"/>
          </a:xfrm>
          <a:solidFill>
            <a:srgbClr val="1EE592"/>
          </a:solidFill>
        </p:grpSpPr>
        <p:sp>
          <p:nvSpPr>
            <p:cNvPr id="13" name="Google Shape;64;p16">
              <a:extLst>
                <a:ext uri="{FF2B5EF4-FFF2-40B4-BE49-F238E27FC236}">
                  <a16:creationId xmlns:a16="http://schemas.microsoft.com/office/drawing/2014/main" id="{1176FE5C-3C06-45E0-A137-940CF4A7482B}"/>
                </a:ext>
              </a:extLst>
            </p:cNvPr>
            <p:cNvSpPr/>
            <p:nvPr userDrawn="1"/>
          </p:nvSpPr>
          <p:spPr>
            <a:xfrm rot="15244397" flipH="1">
              <a:off x="10216101" y="2119312"/>
              <a:ext cx="2700000" cy="3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Google Shape;64;p16">
              <a:extLst>
                <a:ext uri="{FF2B5EF4-FFF2-40B4-BE49-F238E27FC236}">
                  <a16:creationId xmlns:a16="http://schemas.microsoft.com/office/drawing/2014/main" id="{8935D35A-3E01-412A-B46D-64A1C96C5FF1}"/>
                </a:ext>
              </a:extLst>
            </p:cNvPr>
            <p:cNvSpPr/>
            <p:nvPr userDrawn="1"/>
          </p:nvSpPr>
          <p:spPr>
            <a:xfrm rot="6355603" flipH="1" flipV="1">
              <a:off x="10215028" y="4706496"/>
              <a:ext cx="2700000" cy="3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7547FD75-5B71-4C0C-90CD-6F28F72CD1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565839"/>
            <a:ext cx="2703486" cy="17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5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9835-079E-4699-87B9-2DD6B8F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65478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3D8E7-883E-472F-A974-E881B07E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20"/>
            <a:ext cx="10515600" cy="54729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8CA3878-F49D-4922-B7D5-35640BE6845B}"/>
              </a:ext>
            </a:extLst>
          </p:cNvPr>
          <p:cNvGrpSpPr/>
          <p:nvPr userDrawn="1"/>
        </p:nvGrpSpPr>
        <p:grpSpPr>
          <a:xfrm>
            <a:off x="782708" y="215656"/>
            <a:ext cx="10670151" cy="654783"/>
            <a:chOff x="3234547" y="729000"/>
            <a:chExt cx="8342348" cy="5400000"/>
          </a:xfrm>
        </p:grpSpPr>
        <p:sp>
          <p:nvSpPr>
            <p:cNvPr id="11" name="Google Shape;64;p16">
              <a:extLst>
                <a:ext uri="{FF2B5EF4-FFF2-40B4-BE49-F238E27FC236}">
                  <a16:creationId xmlns:a16="http://schemas.microsoft.com/office/drawing/2014/main" id="{A8821DBE-5D24-41A8-8483-EC7D8332ACB9}"/>
                </a:ext>
              </a:extLst>
            </p:cNvPr>
            <p:cNvSpPr/>
            <p:nvPr userDrawn="1"/>
          </p:nvSpPr>
          <p:spPr>
            <a:xfrm rot="16200000" flipH="1">
              <a:off x="552547" y="3411000"/>
              <a:ext cx="5400000" cy="36000"/>
            </a:xfrm>
            <a:prstGeom prst="rect">
              <a:avLst/>
            </a:prstGeom>
            <a:solidFill>
              <a:srgbClr val="1EE5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E481D1C-DD9A-457F-8282-92C9E7B6C06F}"/>
                </a:ext>
              </a:extLst>
            </p:cNvPr>
            <p:cNvGrpSpPr/>
            <p:nvPr userDrawn="1"/>
          </p:nvGrpSpPr>
          <p:grpSpPr>
            <a:xfrm>
              <a:off x="11548248" y="829882"/>
              <a:ext cx="28647" cy="5224331"/>
              <a:chOff x="11548248" y="829882"/>
              <a:chExt cx="28647" cy="5224331"/>
            </a:xfrm>
            <a:solidFill>
              <a:srgbClr val="1EE592"/>
            </a:solidFill>
          </p:grpSpPr>
          <p:sp>
            <p:nvSpPr>
              <p:cNvPr id="13" name="Google Shape;64;p16">
                <a:extLst>
                  <a:ext uri="{FF2B5EF4-FFF2-40B4-BE49-F238E27FC236}">
                    <a16:creationId xmlns:a16="http://schemas.microsoft.com/office/drawing/2014/main" id="{BB206259-D992-463D-825C-AF704441EADF}"/>
                  </a:ext>
                </a:extLst>
              </p:cNvPr>
              <p:cNvSpPr/>
              <p:nvPr userDrawn="1"/>
            </p:nvSpPr>
            <p:spPr>
              <a:xfrm rot="15244397" flipH="1">
                <a:off x="10212381" y="2165749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64;p16">
                <a:extLst>
                  <a:ext uri="{FF2B5EF4-FFF2-40B4-BE49-F238E27FC236}">
                    <a16:creationId xmlns:a16="http://schemas.microsoft.com/office/drawing/2014/main" id="{5E373E85-0504-42DC-B156-43F3D78A9E59}"/>
                  </a:ext>
                </a:extLst>
              </p:cNvPr>
              <p:cNvSpPr/>
              <p:nvPr userDrawn="1"/>
            </p:nvSpPr>
            <p:spPr>
              <a:xfrm rot="6355603" flipH="1" flipV="1">
                <a:off x="10212766" y="4690084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B6732E0E-0F76-4DA2-B269-AFF4EDF51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" y="417444"/>
            <a:ext cx="442579" cy="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9835-079E-4699-87B9-2DD6B8F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654783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3D8E7-883E-472F-A974-E881B07E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20"/>
            <a:ext cx="10515600" cy="54729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8CA3878-F49D-4922-B7D5-35640BE6845B}"/>
              </a:ext>
            </a:extLst>
          </p:cNvPr>
          <p:cNvGrpSpPr/>
          <p:nvPr userDrawn="1"/>
        </p:nvGrpSpPr>
        <p:grpSpPr>
          <a:xfrm>
            <a:off x="782708" y="215656"/>
            <a:ext cx="10670151" cy="654783"/>
            <a:chOff x="3234547" y="729000"/>
            <a:chExt cx="8342348" cy="5400000"/>
          </a:xfrm>
        </p:grpSpPr>
        <p:sp>
          <p:nvSpPr>
            <p:cNvPr id="11" name="Google Shape;64;p16">
              <a:extLst>
                <a:ext uri="{FF2B5EF4-FFF2-40B4-BE49-F238E27FC236}">
                  <a16:creationId xmlns:a16="http://schemas.microsoft.com/office/drawing/2014/main" id="{A8821DBE-5D24-41A8-8483-EC7D8332ACB9}"/>
                </a:ext>
              </a:extLst>
            </p:cNvPr>
            <p:cNvSpPr/>
            <p:nvPr userDrawn="1"/>
          </p:nvSpPr>
          <p:spPr>
            <a:xfrm rot="16200000" flipH="1">
              <a:off x="552547" y="3411000"/>
              <a:ext cx="5400000" cy="36000"/>
            </a:xfrm>
            <a:prstGeom prst="rect">
              <a:avLst/>
            </a:prstGeom>
            <a:solidFill>
              <a:srgbClr val="1EE5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E481D1C-DD9A-457F-8282-92C9E7B6C06F}"/>
                </a:ext>
              </a:extLst>
            </p:cNvPr>
            <p:cNvGrpSpPr/>
            <p:nvPr userDrawn="1"/>
          </p:nvGrpSpPr>
          <p:grpSpPr>
            <a:xfrm>
              <a:off x="11548248" y="829882"/>
              <a:ext cx="28647" cy="5224331"/>
              <a:chOff x="11548248" y="829882"/>
              <a:chExt cx="28647" cy="5224331"/>
            </a:xfrm>
            <a:solidFill>
              <a:srgbClr val="1EE592"/>
            </a:solidFill>
          </p:grpSpPr>
          <p:sp>
            <p:nvSpPr>
              <p:cNvPr id="13" name="Google Shape;64;p16">
                <a:extLst>
                  <a:ext uri="{FF2B5EF4-FFF2-40B4-BE49-F238E27FC236}">
                    <a16:creationId xmlns:a16="http://schemas.microsoft.com/office/drawing/2014/main" id="{BB206259-D992-463D-825C-AF704441EADF}"/>
                  </a:ext>
                </a:extLst>
              </p:cNvPr>
              <p:cNvSpPr/>
              <p:nvPr userDrawn="1"/>
            </p:nvSpPr>
            <p:spPr>
              <a:xfrm rot="15244397" flipH="1">
                <a:off x="10212381" y="2165749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64;p16">
                <a:extLst>
                  <a:ext uri="{FF2B5EF4-FFF2-40B4-BE49-F238E27FC236}">
                    <a16:creationId xmlns:a16="http://schemas.microsoft.com/office/drawing/2014/main" id="{5E373E85-0504-42DC-B156-43F3D78A9E59}"/>
                  </a:ext>
                </a:extLst>
              </p:cNvPr>
              <p:cNvSpPr/>
              <p:nvPr userDrawn="1"/>
            </p:nvSpPr>
            <p:spPr>
              <a:xfrm rot="6355603" flipH="1" flipV="1">
                <a:off x="10212766" y="4690084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3E02AB3-EDF2-4907-9B99-01B980F98F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4" y="413841"/>
            <a:ext cx="438852" cy="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9835-079E-4699-87B9-2DD6B8F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65478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8CA3878-F49D-4922-B7D5-35640BE6845B}"/>
              </a:ext>
            </a:extLst>
          </p:cNvPr>
          <p:cNvGrpSpPr/>
          <p:nvPr userDrawn="1"/>
        </p:nvGrpSpPr>
        <p:grpSpPr>
          <a:xfrm>
            <a:off x="782708" y="215656"/>
            <a:ext cx="10670151" cy="654783"/>
            <a:chOff x="3234547" y="729000"/>
            <a:chExt cx="8342348" cy="5400000"/>
          </a:xfrm>
        </p:grpSpPr>
        <p:sp>
          <p:nvSpPr>
            <p:cNvPr id="11" name="Google Shape;64;p16">
              <a:extLst>
                <a:ext uri="{FF2B5EF4-FFF2-40B4-BE49-F238E27FC236}">
                  <a16:creationId xmlns:a16="http://schemas.microsoft.com/office/drawing/2014/main" id="{A8821DBE-5D24-41A8-8483-EC7D8332ACB9}"/>
                </a:ext>
              </a:extLst>
            </p:cNvPr>
            <p:cNvSpPr/>
            <p:nvPr userDrawn="1"/>
          </p:nvSpPr>
          <p:spPr>
            <a:xfrm rot="16200000" flipH="1">
              <a:off x="552547" y="3411000"/>
              <a:ext cx="5400000" cy="36000"/>
            </a:xfrm>
            <a:prstGeom prst="rect">
              <a:avLst/>
            </a:prstGeom>
            <a:solidFill>
              <a:srgbClr val="1EE5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E481D1C-DD9A-457F-8282-92C9E7B6C06F}"/>
                </a:ext>
              </a:extLst>
            </p:cNvPr>
            <p:cNvGrpSpPr/>
            <p:nvPr userDrawn="1"/>
          </p:nvGrpSpPr>
          <p:grpSpPr>
            <a:xfrm>
              <a:off x="11548248" y="829882"/>
              <a:ext cx="28647" cy="5224331"/>
              <a:chOff x="11548248" y="829882"/>
              <a:chExt cx="28647" cy="5224331"/>
            </a:xfrm>
            <a:solidFill>
              <a:srgbClr val="1EE592"/>
            </a:solidFill>
          </p:grpSpPr>
          <p:sp>
            <p:nvSpPr>
              <p:cNvPr id="13" name="Google Shape;64;p16">
                <a:extLst>
                  <a:ext uri="{FF2B5EF4-FFF2-40B4-BE49-F238E27FC236}">
                    <a16:creationId xmlns:a16="http://schemas.microsoft.com/office/drawing/2014/main" id="{BB206259-D992-463D-825C-AF704441EADF}"/>
                  </a:ext>
                </a:extLst>
              </p:cNvPr>
              <p:cNvSpPr/>
              <p:nvPr userDrawn="1"/>
            </p:nvSpPr>
            <p:spPr>
              <a:xfrm rot="15244397" flipH="1">
                <a:off x="10212381" y="2165749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64;p16">
                <a:extLst>
                  <a:ext uri="{FF2B5EF4-FFF2-40B4-BE49-F238E27FC236}">
                    <a16:creationId xmlns:a16="http://schemas.microsoft.com/office/drawing/2014/main" id="{5E373E85-0504-42DC-B156-43F3D78A9E59}"/>
                  </a:ext>
                </a:extLst>
              </p:cNvPr>
              <p:cNvSpPr/>
              <p:nvPr userDrawn="1"/>
            </p:nvSpPr>
            <p:spPr>
              <a:xfrm rot="6355603" flipH="1" flipV="1">
                <a:off x="10212766" y="4690084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B6732E0E-0F76-4DA2-B269-AFF4EDF51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6" y="417444"/>
            <a:ext cx="442579" cy="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19835-079E-4699-87B9-2DD6B8FD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6"/>
            <a:ext cx="10515600" cy="654783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8CA3878-F49D-4922-B7D5-35640BE6845B}"/>
              </a:ext>
            </a:extLst>
          </p:cNvPr>
          <p:cNvGrpSpPr/>
          <p:nvPr userDrawn="1"/>
        </p:nvGrpSpPr>
        <p:grpSpPr>
          <a:xfrm>
            <a:off x="782708" y="215656"/>
            <a:ext cx="10670151" cy="654783"/>
            <a:chOff x="3234547" y="729000"/>
            <a:chExt cx="8342348" cy="5400000"/>
          </a:xfrm>
        </p:grpSpPr>
        <p:sp>
          <p:nvSpPr>
            <p:cNvPr id="11" name="Google Shape;64;p16">
              <a:extLst>
                <a:ext uri="{FF2B5EF4-FFF2-40B4-BE49-F238E27FC236}">
                  <a16:creationId xmlns:a16="http://schemas.microsoft.com/office/drawing/2014/main" id="{A8821DBE-5D24-41A8-8483-EC7D8332ACB9}"/>
                </a:ext>
              </a:extLst>
            </p:cNvPr>
            <p:cNvSpPr/>
            <p:nvPr userDrawn="1"/>
          </p:nvSpPr>
          <p:spPr>
            <a:xfrm rot="16200000" flipH="1">
              <a:off x="552547" y="3411000"/>
              <a:ext cx="5400000" cy="36000"/>
            </a:xfrm>
            <a:prstGeom prst="rect">
              <a:avLst/>
            </a:prstGeom>
            <a:solidFill>
              <a:srgbClr val="1EE5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E481D1C-DD9A-457F-8282-92C9E7B6C06F}"/>
                </a:ext>
              </a:extLst>
            </p:cNvPr>
            <p:cNvGrpSpPr/>
            <p:nvPr userDrawn="1"/>
          </p:nvGrpSpPr>
          <p:grpSpPr>
            <a:xfrm>
              <a:off x="11548248" y="829882"/>
              <a:ext cx="28647" cy="5224331"/>
              <a:chOff x="11548248" y="829882"/>
              <a:chExt cx="28647" cy="5224331"/>
            </a:xfrm>
            <a:solidFill>
              <a:srgbClr val="1EE592"/>
            </a:solidFill>
          </p:grpSpPr>
          <p:sp>
            <p:nvSpPr>
              <p:cNvPr id="13" name="Google Shape;64;p16">
                <a:extLst>
                  <a:ext uri="{FF2B5EF4-FFF2-40B4-BE49-F238E27FC236}">
                    <a16:creationId xmlns:a16="http://schemas.microsoft.com/office/drawing/2014/main" id="{BB206259-D992-463D-825C-AF704441EADF}"/>
                  </a:ext>
                </a:extLst>
              </p:cNvPr>
              <p:cNvSpPr/>
              <p:nvPr userDrawn="1"/>
            </p:nvSpPr>
            <p:spPr>
              <a:xfrm rot="15244397" flipH="1">
                <a:off x="10212381" y="2165749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64;p16">
                <a:extLst>
                  <a:ext uri="{FF2B5EF4-FFF2-40B4-BE49-F238E27FC236}">
                    <a16:creationId xmlns:a16="http://schemas.microsoft.com/office/drawing/2014/main" id="{5E373E85-0504-42DC-B156-43F3D78A9E59}"/>
                  </a:ext>
                </a:extLst>
              </p:cNvPr>
              <p:cNvSpPr/>
              <p:nvPr userDrawn="1"/>
            </p:nvSpPr>
            <p:spPr>
              <a:xfrm rot="6355603" flipH="1" flipV="1">
                <a:off x="10212766" y="4690084"/>
                <a:ext cx="2699996" cy="282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3E02AB3-EDF2-4907-9B99-01B980F98F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4" y="413841"/>
            <a:ext cx="438852" cy="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6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56BDA6-D06C-462C-A773-F07283A0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C7230F-AF07-4F54-9751-4C29911A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9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iome" panose="020B0503030204020804" pitchFamily="34" charset="0"/>
          <a:ea typeface="DengXian" panose="020B0503020204020204" pitchFamily="2" charset="-122"/>
          <a:cs typeface="Biome" panose="020B05030302040208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iome Light" panose="020B0502040204020203" pitchFamily="34" charset="0"/>
          <a:ea typeface="+mn-ea"/>
          <a:cs typeface="Biome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iome Light" panose="020B0502040204020203" pitchFamily="34" charset="0"/>
          <a:ea typeface="+mn-ea"/>
          <a:cs typeface="Biome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iome Light" panose="020B0502040204020203" pitchFamily="34" charset="0"/>
          <a:ea typeface="+mn-ea"/>
          <a:cs typeface="Biome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iome Light" panose="020B0502040204020203" pitchFamily="34" charset="0"/>
          <a:ea typeface="+mn-ea"/>
          <a:cs typeface="Biome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iome Light" panose="020B0502040204020203" pitchFamily="34" charset="0"/>
          <a:ea typeface="+mn-ea"/>
          <a:cs typeface="Biome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693CF905-DFFC-41F2-A15D-BE8962E41E4C}"/>
              </a:ext>
            </a:extLst>
          </p:cNvPr>
          <p:cNvCxnSpPr>
            <a:cxnSpLocks/>
            <a:stCxn id="7" idx="6"/>
            <a:endCxn id="89" idx="6"/>
          </p:cNvCxnSpPr>
          <p:nvPr/>
        </p:nvCxnSpPr>
        <p:spPr>
          <a:xfrm>
            <a:off x="3761679" y="5241280"/>
            <a:ext cx="182433" cy="6302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79BF5DA8-27D7-439A-ADCD-74221505CC4F}"/>
              </a:ext>
            </a:extLst>
          </p:cNvPr>
          <p:cNvCxnSpPr>
            <a:cxnSpLocks/>
            <a:stCxn id="7" idx="2"/>
            <a:endCxn id="89" idx="2"/>
          </p:cNvCxnSpPr>
          <p:nvPr/>
        </p:nvCxnSpPr>
        <p:spPr>
          <a:xfrm flipH="1">
            <a:off x="3467264" y="5241280"/>
            <a:ext cx="174923" cy="6302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5588F6F-7674-4900-8369-8C4076E7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Nuestra filosofía y propósito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B7CE07-30A2-4C5C-99C6-3330BC07A161}"/>
              </a:ext>
            </a:extLst>
          </p:cNvPr>
          <p:cNvSpPr/>
          <p:nvPr/>
        </p:nvSpPr>
        <p:spPr>
          <a:xfrm>
            <a:off x="2239705" y="1621302"/>
            <a:ext cx="2927839" cy="518746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073B52-4131-484B-A11F-44846C920C0D}"/>
              </a:ext>
            </a:extLst>
          </p:cNvPr>
          <p:cNvSpPr/>
          <p:nvPr/>
        </p:nvSpPr>
        <p:spPr>
          <a:xfrm>
            <a:off x="2239705" y="3946628"/>
            <a:ext cx="2927839" cy="518746"/>
          </a:xfrm>
          <a:prstGeom prst="ellipse">
            <a:avLst/>
          </a:prstGeom>
          <a:noFill/>
          <a:ln>
            <a:solidFill>
              <a:srgbClr val="1EE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D37610F-3A27-4C52-B0EA-0B2EFFC6FF68}"/>
              </a:ext>
            </a:extLst>
          </p:cNvPr>
          <p:cNvCxnSpPr>
            <a:cxnSpLocks/>
            <a:stCxn id="11" idx="6"/>
            <a:endCxn id="30" idx="6"/>
          </p:cNvCxnSpPr>
          <p:nvPr/>
        </p:nvCxnSpPr>
        <p:spPr>
          <a:xfrm flipH="1">
            <a:off x="3860734" y="1880675"/>
            <a:ext cx="1306810" cy="112309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9BA6F6A-6498-401A-AE53-B331C78A4911}"/>
              </a:ext>
            </a:extLst>
          </p:cNvPr>
          <p:cNvCxnSpPr>
            <a:cxnSpLocks/>
            <a:stCxn id="11" idx="2"/>
            <a:endCxn id="30" idx="2"/>
          </p:cNvCxnSpPr>
          <p:nvPr/>
        </p:nvCxnSpPr>
        <p:spPr>
          <a:xfrm>
            <a:off x="2239705" y="1880675"/>
            <a:ext cx="1306808" cy="112309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2A746B8-44A9-4A5D-B3F6-A5EC51873A07}"/>
              </a:ext>
            </a:extLst>
          </p:cNvPr>
          <p:cNvSpPr txBox="1"/>
          <p:nvPr/>
        </p:nvSpPr>
        <p:spPr>
          <a:xfrm>
            <a:off x="3063669" y="1625673"/>
            <a:ext cx="1279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Generadores de conocimiento en el idioma inglés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C0A059A-FCC6-46B3-8756-60AB675B32DC}"/>
              </a:ext>
            </a:extLst>
          </p:cNvPr>
          <p:cNvSpPr txBox="1"/>
          <p:nvPr/>
        </p:nvSpPr>
        <p:spPr>
          <a:xfrm>
            <a:off x="3825851" y="4051004"/>
            <a:ext cx="1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solidFill>
                  <a:srgbClr val="1EE592"/>
                </a:solidFill>
                <a:latin typeface="+mj-lt"/>
              </a:rPr>
              <a:t>Comunidades de habla hispana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05BE5C9-7C63-4FB6-B7AA-83166F0DFDE4}"/>
              </a:ext>
            </a:extLst>
          </p:cNvPr>
          <p:cNvSpPr/>
          <p:nvPr/>
        </p:nvSpPr>
        <p:spPr>
          <a:xfrm>
            <a:off x="3546513" y="2949530"/>
            <a:ext cx="314221" cy="1084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0D12FB1-F279-4BC0-A819-BD2BB50069D7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flipH="1">
            <a:off x="2239705" y="3003770"/>
            <a:ext cx="1306808" cy="1202231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AB7B384-1A8C-4191-9994-488367F48F7A}"/>
              </a:ext>
            </a:extLst>
          </p:cNvPr>
          <p:cNvCxnSpPr>
            <a:cxnSpLocks/>
            <a:stCxn id="30" idx="6"/>
            <a:endCxn id="15" idx="6"/>
          </p:cNvCxnSpPr>
          <p:nvPr/>
        </p:nvCxnSpPr>
        <p:spPr>
          <a:xfrm>
            <a:off x="3860734" y="3003770"/>
            <a:ext cx="1306810" cy="1202231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1691F14-4052-42B8-BFF9-F1B8868C0005}"/>
              </a:ext>
            </a:extLst>
          </p:cNvPr>
          <p:cNvSpPr txBox="1"/>
          <p:nvPr/>
        </p:nvSpPr>
        <p:spPr>
          <a:xfrm>
            <a:off x="1506568" y="2749853"/>
            <a:ext cx="1530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bg1"/>
                </a:solidFill>
                <a:latin typeface="+mj-lt"/>
              </a:rPr>
              <a:t>Dominio del idioma inglés en comunidades de habla hispana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CC238A2-DA9B-42B6-BD21-338C552FB77B}"/>
              </a:ext>
            </a:extLst>
          </p:cNvPr>
          <p:cNvSpPr/>
          <p:nvPr/>
        </p:nvSpPr>
        <p:spPr>
          <a:xfrm>
            <a:off x="3546512" y="4135615"/>
            <a:ext cx="314221" cy="108479"/>
          </a:xfrm>
          <a:prstGeom prst="ellipse">
            <a:avLst/>
          </a:prstGeom>
          <a:solidFill>
            <a:srgbClr val="1EE592"/>
          </a:solidFill>
          <a:ln>
            <a:solidFill>
              <a:srgbClr val="1EE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77BCE5C-1F4C-4D35-90DC-33D39B1E3D6C}"/>
              </a:ext>
            </a:extLst>
          </p:cNvPr>
          <p:cNvCxnSpPr>
            <a:cxnSpLocks/>
            <a:stCxn id="30" idx="6"/>
            <a:endCxn id="42" idx="6"/>
          </p:cNvCxnSpPr>
          <p:nvPr/>
        </p:nvCxnSpPr>
        <p:spPr>
          <a:xfrm flipH="1">
            <a:off x="3860733" y="3003770"/>
            <a:ext cx="1" cy="1186085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6363EB1-958A-4F91-AC9B-559133EB2AD1}"/>
              </a:ext>
            </a:extLst>
          </p:cNvPr>
          <p:cNvCxnSpPr>
            <a:cxnSpLocks/>
            <a:stCxn id="30" idx="2"/>
            <a:endCxn id="42" idx="2"/>
          </p:cNvCxnSpPr>
          <p:nvPr/>
        </p:nvCxnSpPr>
        <p:spPr>
          <a:xfrm flipH="1">
            <a:off x="3546512" y="3003770"/>
            <a:ext cx="1" cy="1186085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673A5666-9428-43AF-B4DB-56A48A8F0CB9}"/>
              </a:ext>
            </a:extLst>
          </p:cNvPr>
          <p:cNvCxnSpPr>
            <a:cxnSpLocks/>
            <a:stCxn id="40" idx="3"/>
            <a:endCxn id="30" idx="2"/>
          </p:cNvCxnSpPr>
          <p:nvPr/>
        </p:nvCxnSpPr>
        <p:spPr>
          <a:xfrm>
            <a:off x="3037465" y="3003769"/>
            <a:ext cx="509048" cy="1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19B094A-57AA-4CB5-AADD-DAC77286E635}"/>
              </a:ext>
            </a:extLst>
          </p:cNvPr>
          <p:cNvSpPr txBox="1"/>
          <p:nvPr/>
        </p:nvSpPr>
        <p:spPr>
          <a:xfrm>
            <a:off x="1518241" y="3412146"/>
            <a:ext cx="103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bg1"/>
                </a:solidFill>
                <a:latin typeface="+mj-lt"/>
              </a:rPr>
              <a:t>Conocimiento adquirido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CC9E5C0-51B9-4DDA-B34E-61EA79FCF04D}"/>
              </a:ext>
            </a:extLst>
          </p:cNvPr>
          <p:cNvCxnSpPr>
            <a:cxnSpLocks/>
            <a:stCxn id="53" idx="3"/>
            <a:endCxn id="42" idx="2"/>
          </p:cNvCxnSpPr>
          <p:nvPr/>
        </p:nvCxnSpPr>
        <p:spPr>
          <a:xfrm>
            <a:off x="2553923" y="3596812"/>
            <a:ext cx="992589" cy="593043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B78DAEC-D766-4D66-8AEC-362CC567965F}"/>
              </a:ext>
            </a:extLst>
          </p:cNvPr>
          <p:cNvSpPr txBox="1"/>
          <p:nvPr/>
        </p:nvSpPr>
        <p:spPr>
          <a:xfrm>
            <a:off x="2406632" y="1012286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1EE592"/>
                </a:solidFill>
                <a:latin typeface="+mj-lt"/>
              </a:rPr>
              <a:t>La situación actual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F0B95205-5260-46A8-8346-A36CAC969CB7}"/>
              </a:ext>
            </a:extLst>
          </p:cNvPr>
          <p:cNvSpPr txBox="1"/>
          <p:nvPr/>
        </p:nvSpPr>
        <p:spPr>
          <a:xfrm rot="16200000">
            <a:off x="-114619" y="3306057"/>
            <a:ext cx="184698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  <a:latin typeface="+mj-lt"/>
              </a:rPr>
              <a:t>Largo plazo</a:t>
            </a:r>
          </a:p>
          <a:p>
            <a:pPr algn="ctr"/>
            <a:r>
              <a:rPr lang="es-MX" sz="1100" dirty="0">
                <a:solidFill>
                  <a:schemeClr val="bg1"/>
                </a:solidFill>
                <a:latin typeface="+mj-lt"/>
              </a:rPr>
              <a:t>(Habilitadores del valor)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B2DF105-A048-4B86-97DB-C2D19F4815ED}"/>
              </a:ext>
            </a:extLst>
          </p:cNvPr>
          <p:cNvSpPr/>
          <p:nvPr/>
        </p:nvSpPr>
        <p:spPr>
          <a:xfrm>
            <a:off x="2878555" y="5115414"/>
            <a:ext cx="1652689" cy="292818"/>
          </a:xfrm>
          <a:prstGeom prst="ellipse">
            <a:avLst/>
          </a:prstGeom>
          <a:noFill/>
          <a:ln>
            <a:solidFill>
              <a:srgbClr val="1EE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049395-19B1-430E-9FC4-882DFB087E11}"/>
              </a:ext>
            </a:extLst>
          </p:cNvPr>
          <p:cNvSpPr txBox="1"/>
          <p:nvPr/>
        </p:nvSpPr>
        <p:spPr>
          <a:xfrm>
            <a:off x="1283962" y="5043590"/>
            <a:ext cx="1652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00" dirty="0">
                <a:solidFill>
                  <a:srgbClr val="1EE592"/>
                </a:solidFill>
                <a:latin typeface="+mj-lt"/>
              </a:rPr>
              <a:t>Universidades y Empresas en LATAM interesadas en la computación cuántica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7CE6E4A-E675-4E05-AD53-B7C453B26734}"/>
              </a:ext>
            </a:extLst>
          </p:cNvPr>
          <p:cNvSpPr/>
          <p:nvPr/>
        </p:nvSpPr>
        <p:spPr>
          <a:xfrm>
            <a:off x="3642187" y="5218420"/>
            <a:ext cx="119492" cy="45719"/>
          </a:xfrm>
          <a:prstGeom prst="ellipse">
            <a:avLst/>
          </a:prstGeom>
          <a:solidFill>
            <a:srgbClr val="1EE592"/>
          </a:solidFill>
          <a:ln>
            <a:solidFill>
              <a:srgbClr val="1EE5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C604F89-0E66-447E-ACC3-1BFA2ED45830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761679" y="4213411"/>
            <a:ext cx="5764" cy="1027869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0AD09C6-64B6-49BC-B636-BA41E7F7B4A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642186" y="4216772"/>
            <a:ext cx="1" cy="1024508"/>
          </a:xfrm>
          <a:prstGeom prst="line">
            <a:avLst/>
          </a:prstGeom>
          <a:ln>
            <a:solidFill>
              <a:srgbClr val="1EE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6691A52-F278-40CB-8856-E964AD80E6B4}"/>
              </a:ext>
            </a:extLst>
          </p:cNvPr>
          <p:cNvSpPr txBox="1"/>
          <p:nvPr/>
        </p:nvSpPr>
        <p:spPr>
          <a:xfrm>
            <a:off x="1295267" y="4469695"/>
            <a:ext cx="1306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bg1"/>
                </a:solidFill>
                <a:latin typeface="+mj-lt"/>
              </a:rPr>
              <a:t>Tecnología y prácticas cuánticas adoptadas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14F6C57-40B4-486E-9C5D-47A3985318E0}"/>
              </a:ext>
            </a:extLst>
          </p:cNvPr>
          <p:cNvCxnSpPr>
            <a:cxnSpLocks/>
            <a:stCxn id="51" idx="3"/>
            <a:endCxn id="7" idx="2"/>
          </p:cNvCxnSpPr>
          <p:nvPr/>
        </p:nvCxnSpPr>
        <p:spPr>
          <a:xfrm>
            <a:off x="2602077" y="4723611"/>
            <a:ext cx="1040110" cy="51766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41A3EE2B-0FD8-4561-983F-9655C92EE621}"/>
              </a:ext>
            </a:extLst>
          </p:cNvPr>
          <p:cNvSpPr/>
          <p:nvPr/>
        </p:nvSpPr>
        <p:spPr>
          <a:xfrm>
            <a:off x="3467264" y="5800035"/>
            <a:ext cx="476848" cy="14291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F59C1CE-863E-4F5E-B876-5FD0711A84B8}"/>
              </a:ext>
            </a:extLst>
          </p:cNvPr>
          <p:cNvSpPr txBox="1"/>
          <p:nvPr/>
        </p:nvSpPr>
        <p:spPr>
          <a:xfrm>
            <a:off x="1283962" y="5617576"/>
            <a:ext cx="1306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chemeClr val="bg1"/>
                </a:solidFill>
                <a:latin typeface="+mj-lt"/>
              </a:rPr>
              <a:t>Valor generado por la Computación Cuántica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5594C884-7271-4639-8B07-263738A78D47}"/>
              </a:ext>
            </a:extLst>
          </p:cNvPr>
          <p:cNvCxnSpPr>
            <a:cxnSpLocks/>
            <a:stCxn id="102" idx="3"/>
            <a:endCxn id="89" idx="2"/>
          </p:cNvCxnSpPr>
          <p:nvPr/>
        </p:nvCxnSpPr>
        <p:spPr>
          <a:xfrm>
            <a:off x="2590772" y="5871492"/>
            <a:ext cx="876492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DEE8614A-A495-44A2-AF81-B06E3865A8FD}"/>
              </a:ext>
            </a:extLst>
          </p:cNvPr>
          <p:cNvGrpSpPr/>
          <p:nvPr/>
        </p:nvGrpSpPr>
        <p:grpSpPr>
          <a:xfrm>
            <a:off x="5640980" y="1003384"/>
            <a:ext cx="5320060" cy="5134984"/>
            <a:chOff x="5640980" y="1003384"/>
            <a:chExt cx="5320060" cy="5134984"/>
          </a:xfrm>
        </p:grpSpPr>
        <p:grpSp>
          <p:nvGrpSpPr>
            <p:cNvPr id="156" name="Grupo 155">
              <a:extLst>
                <a:ext uri="{FF2B5EF4-FFF2-40B4-BE49-F238E27FC236}">
                  <a16:creationId xmlns:a16="http://schemas.microsoft.com/office/drawing/2014/main" id="{3327EC05-251B-4854-9E7E-EFBF5C504586}"/>
                </a:ext>
              </a:extLst>
            </p:cNvPr>
            <p:cNvGrpSpPr/>
            <p:nvPr/>
          </p:nvGrpSpPr>
          <p:grpSpPr>
            <a:xfrm>
              <a:off x="5640980" y="1003384"/>
              <a:ext cx="5320060" cy="5134984"/>
              <a:chOff x="5640980" y="1003384"/>
              <a:chExt cx="5320060" cy="5134984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5B28F28-ECE6-4373-A51E-6D2D2231EE4D}"/>
                  </a:ext>
                </a:extLst>
              </p:cNvPr>
              <p:cNvSpPr/>
              <p:nvPr/>
            </p:nvSpPr>
            <p:spPr>
              <a:xfrm>
                <a:off x="7944110" y="1613461"/>
                <a:ext cx="2185311" cy="518746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57A0DB73-176F-4C2A-8ACD-6E0DA8896508}"/>
                  </a:ext>
                </a:extLst>
              </p:cNvPr>
              <p:cNvSpPr/>
              <p:nvPr/>
            </p:nvSpPr>
            <p:spPr>
              <a:xfrm>
                <a:off x="7139002" y="3946628"/>
                <a:ext cx="3822038" cy="518746"/>
              </a:xfrm>
              <a:prstGeom prst="ellipse">
                <a:avLst/>
              </a:prstGeom>
              <a:solidFill>
                <a:srgbClr val="1EE592"/>
              </a:solidFill>
              <a:ln>
                <a:solidFill>
                  <a:srgbClr val="1EE5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5C4024F3-1792-48D2-A112-C8C2DABB64A1}"/>
                  </a:ext>
                </a:extLst>
              </p:cNvPr>
              <p:cNvCxnSpPr>
                <a:cxnSpLocks/>
                <a:stCxn id="58" idx="6"/>
                <a:endCxn id="64" idx="6"/>
              </p:cNvCxnSpPr>
              <p:nvPr/>
            </p:nvCxnSpPr>
            <p:spPr>
              <a:xfrm>
                <a:off x="10129421" y="1872834"/>
                <a:ext cx="828531" cy="1125343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91BDCF26-4F7A-4685-A5AC-E3C96EDEB6DA}"/>
                  </a:ext>
                </a:extLst>
              </p:cNvPr>
              <p:cNvCxnSpPr>
                <a:cxnSpLocks/>
                <a:stCxn id="58" idx="2"/>
                <a:endCxn id="64" idx="2"/>
              </p:cNvCxnSpPr>
              <p:nvPr/>
            </p:nvCxnSpPr>
            <p:spPr>
              <a:xfrm flipH="1">
                <a:off x="7135914" y="1872834"/>
                <a:ext cx="808196" cy="1125343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C3AE49F-2624-4B68-9391-F09F56558519}"/>
                  </a:ext>
                </a:extLst>
              </p:cNvPr>
              <p:cNvSpPr txBox="1"/>
              <p:nvPr/>
            </p:nvSpPr>
            <p:spPr>
              <a:xfrm>
                <a:off x="8406977" y="1617832"/>
                <a:ext cx="127991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+mj-lt"/>
                  </a:rPr>
                  <a:t>Generadores de conocimiento en el idioma inglés</a:t>
                </a: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9D346C94-F7F2-4DED-ADA0-01E7AD3B2FE2}"/>
                  </a:ext>
                </a:extLst>
              </p:cNvPr>
              <p:cNvSpPr/>
              <p:nvPr/>
            </p:nvSpPr>
            <p:spPr>
              <a:xfrm>
                <a:off x="7135914" y="2697411"/>
                <a:ext cx="3822038" cy="60153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05A445DA-6857-4EDB-9D8E-05759496021F}"/>
                  </a:ext>
                </a:extLst>
              </p:cNvPr>
              <p:cNvCxnSpPr>
                <a:cxnSpLocks/>
                <a:stCxn id="64" idx="2"/>
                <a:endCxn id="59" idx="2"/>
              </p:cNvCxnSpPr>
              <p:nvPr/>
            </p:nvCxnSpPr>
            <p:spPr>
              <a:xfrm>
                <a:off x="7135914" y="2998177"/>
                <a:ext cx="3088" cy="1207824"/>
              </a:xfrm>
              <a:prstGeom prst="line">
                <a:avLst/>
              </a:prstGeom>
              <a:ln>
                <a:solidFill>
                  <a:srgbClr val="1EE5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C8A4450-7472-4BC1-A2C8-BC15259900A4}"/>
                  </a:ext>
                </a:extLst>
              </p:cNvPr>
              <p:cNvSpPr txBox="1"/>
              <p:nvPr/>
            </p:nvSpPr>
            <p:spPr>
              <a:xfrm>
                <a:off x="9625315" y="3318768"/>
                <a:ext cx="124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>
                    <a:solidFill>
                      <a:schemeClr val="bg1"/>
                    </a:solidFill>
                    <a:latin typeface="+mj-lt"/>
                  </a:rPr>
                  <a:t>Conocimiento adquirido en comunidades de habla hispana</a:t>
                </a:r>
              </a:p>
            </p:txBody>
          </p: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2CAB77FB-4396-426B-8141-405D2460733C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9046933" y="3641934"/>
                <a:ext cx="578382" cy="54792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F3410795-3CC3-4BD9-9A5B-EEB5F55C9669}"/>
                  </a:ext>
                </a:extLst>
              </p:cNvPr>
              <p:cNvSpPr txBox="1"/>
              <p:nvPr/>
            </p:nvSpPr>
            <p:spPr>
              <a:xfrm>
                <a:off x="7608878" y="1003384"/>
                <a:ext cx="28761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000" dirty="0">
                    <a:solidFill>
                      <a:srgbClr val="1EE592"/>
                    </a:solidFill>
                    <a:latin typeface="+mj-lt"/>
                  </a:rPr>
                  <a:t>La situación deseada</a:t>
                </a:r>
              </a:p>
            </p:txBody>
          </p:sp>
          <p:cxnSp>
            <p:nvCxnSpPr>
              <p:cNvPr id="140" name="Conector: angular 139">
                <a:extLst>
                  <a:ext uri="{FF2B5EF4-FFF2-40B4-BE49-F238E27FC236}">
                    <a16:creationId xmlns:a16="http://schemas.microsoft.com/office/drawing/2014/main" id="{3FD0145C-53DC-4D1D-988B-FDD3053BF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0980" y="4189854"/>
                <a:ext cx="1012100" cy="0"/>
              </a:xfrm>
              <a:prstGeom prst="straightConnector1">
                <a:avLst/>
              </a:prstGeom>
              <a:ln w="25400">
                <a:solidFill>
                  <a:srgbClr val="1EE59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BC906FE9-C47A-4C2D-A200-25ADBFE85A2A}"/>
                  </a:ext>
                </a:extLst>
              </p:cNvPr>
              <p:cNvSpPr/>
              <p:nvPr/>
            </p:nvSpPr>
            <p:spPr>
              <a:xfrm>
                <a:off x="8213466" y="5109390"/>
                <a:ext cx="1652689" cy="292818"/>
              </a:xfrm>
              <a:prstGeom prst="ellipse">
                <a:avLst/>
              </a:prstGeom>
              <a:solidFill>
                <a:srgbClr val="1EE592"/>
              </a:solidFill>
              <a:ln>
                <a:solidFill>
                  <a:srgbClr val="1EE5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1FB4EB9-39F0-49B4-B928-8808DEA259C2}"/>
                  </a:ext>
                </a:extLst>
              </p:cNvPr>
              <p:cNvSpPr txBox="1"/>
              <p:nvPr/>
            </p:nvSpPr>
            <p:spPr>
              <a:xfrm>
                <a:off x="6625996" y="5037566"/>
                <a:ext cx="141722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00" dirty="0">
                    <a:solidFill>
                      <a:srgbClr val="1EE592"/>
                    </a:solidFill>
                    <a:latin typeface="+mj-lt"/>
                  </a:rPr>
                  <a:t>Universidades y Empresas en LATAM interesadas en la computación cuántica</a:t>
                </a:r>
              </a:p>
            </p:txBody>
          </p: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7C152C73-DAE7-4428-B9E9-E463092C6A95}"/>
                  </a:ext>
                </a:extLst>
              </p:cNvPr>
              <p:cNvCxnSpPr>
                <a:cxnSpLocks/>
                <a:endCxn id="56" idx="6"/>
              </p:cNvCxnSpPr>
              <p:nvPr/>
            </p:nvCxnSpPr>
            <p:spPr>
              <a:xfrm>
                <a:off x="9866155" y="4244094"/>
                <a:ext cx="0" cy="1011705"/>
              </a:xfrm>
              <a:prstGeom prst="line">
                <a:avLst/>
              </a:prstGeom>
              <a:ln>
                <a:solidFill>
                  <a:srgbClr val="1EE5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D4B872F3-067E-4D7E-A308-84DC031CD89D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>
                <a:off x="8213466" y="4213411"/>
                <a:ext cx="0" cy="1042388"/>
              </a:xfrm>
              <a:prstGeom prst="line">
                <a:avLst/>
              </a:prstGeom>
              <a:ln>
                <a:solidFill>
                  <a:srgbClr val="1EE5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95B823E1-DFE8-4A4C-A692-7B20B82AA101}"/>
                  </a:ext>
                </a:extLst>
              </p:cNvPr>
              <p:cNvSpPr txBox="1"/>
              <p:nvPr/>
            </p:nvSpPr>
            <p:spPr>
              <a:xfrm>
                <a:off x="6637300" y="4463671"/>
                <a:ext cx="130681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>
                    <a:solidFill>
                      <a:schemeClr val="bg1"/>
                    </a:solidFill>
                    <a:latin typeface="+mj-lt"/>
                  </a:rPr>
                  <a:t>Tecnología y prácticas cuánticas adoptadas</a:t>
                </a:r>
              </a:p>
            </p:txBody>
          </p: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A83C21C2-67CE-4AD1-B13B-64319BF28612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7944110" y="4717587"/>
                <a:ext cx="1014136" cy="52206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51376244-0F09-4AFA-9A98-C2FED46C5E5B}"/>
                  </a:ext>
                </a:extLst>
              </p:cNvPr>
              <p:cNvSpPr/>
              <p:nvPr/>
            </p:nvSpPr>
            <p:spPr>
              <a:xfrm>
                <a:off x="7253059" y="5693894"/>
                <a:ext cx="3704875" cy="38458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CDDD7B3B-EDF1-4513-933B-3E93A85E43AD}"/>
                  </a:ext>
                </a:extLst>
              </p:cNvPr>
              <p:cNvCxnSpPr>
                <a:cxnSpLocks/>
                <a:stCxn id="56" idx="2"/>
                <a:endCxn id="105" idx="2"/>
              </p:cNvCxnSpPr>
              <p:nvPr/>
            </p:nvCxnSpPr>
            <p:spPr>
              <a:xfrm flipH="1">
                <a:off x="7253059" y="5255799"/>
                <a:ext cx="960407" cy="63038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5EE68E21-E62E-47D7-A09F-3F064F74954E}"/>
                  </a:ext>
                </a:extLst>
              </p:cNvPr>
              <p:cNvCxnSpPr>
                <a:cxnSpLocks/>
                <a:stCxn id="56" idx="6"/>
                <a:endCxn id="105" idx="6"/>
              </p:cNvCxnSpPr>
              <p:nvPr/>
            </p:nvCxnSpPr>
            <p:spPr>
              <a:xfrm>
                <a:off x="9866155" y="5255799"/>
                <a:ext cx="1091779" cy="63038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4166A612-415B-4F7B-A1A5-1D53BDBAA8F8}"/>
                  </a:ext>
                </a:extLst>
              </p:cNvPr>
              <p:cNvSpPr txBox="1"/>
              <p:nvPr/>
            </p:nvSpPr>
            <p:spPr>
              <a:xfrm>
                <a:off x="5745615" y="5630537"/>
                <a:ext cx="130681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900" dirty="0">
                    <a:solidFill>
                      <a:schemeClr val="bg1"/>
                    </a:solidFill>
                    <a:latin typeface="+mj-lt"/>
                  </a:rPr>
                  <a:t>Valor generado por la Computación Cuántica</a:t>
                </a:r>
              </a:p>
            </p:txBody>
          </p: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2B0AE338-3FFE-46E7-9581-D60D38235DF9}"/>
                  </a:ext>
                </a:extLst>
              </p:cNvPr>
              <p:cNvCxnSpPr>
                <a:cxnSpLocks/>
                <a:stCxn id="108" idx="3"/>
                <a:endCxn id="105" idx="2"/>
              </p:cNvCxnSpPr>
              <p:nvPr/>
            </p:nvCxnSpPr>
            <p:spPr>
              <a:xfrm>
                <a:off x="7052425" y="5884453"/>
                <a:ext cx="200634" cy="173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D8C701E7-DF60-43B9-98E1-348BFFB3DD19}"/>
                </a:ext>
              </a:extLst>
            </p:cNvPr>
            <p:cNvCxnSpPr>
              <a:cxnSpLocks/>
              <a:stCxn id="64" idx="6"/>
              <a:endCxn id="59" idx="6"/>
            </p:cNvCxnSpPr>
            <p:nvPr/>
          </p:nvCxnSpPr>
          <p:spPr>
            <a:xfrm>
              <a:off x="10957952" y="2998177"/>
              <a:ext cx="3088" cy="1207824"/>
            </a:xfrm>
            <a:prstGeom prst="line">
              <a:avLst/>
            </a:prstGeom>
            <a:ln>
              <a:solidFill>
                <a:srgbClr val="1EE5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DE64B967-67E4-44EF-936F-DC2936D4E380}"/>
              </a:ext>
            </a:extLst>
          </p:cNvPr>
          <p:cNvGrpSpPr/>
          <p:nvPr/>
        </p:nvGrpSpPr>
        <p:grpSpPr>
          <a:xfrm>
            <a:off x="9866155" y="2366509"/>
            <a:ext cx="2199980" cy="2889290"/>
            <a:chOff x="9866155" y="2366509"/>
            <a:chExt cx="2199980" cy="2889290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1657C64-B65B-4BE5-9361-CAD465EB83C6}"/>
                </a:ext>
              </a:extLst>
            </p:cNvPr>
            <p:cNvSpPr txBox="1"/>
            <p:nvPr/>
          </p:nvSpPr>
          <p:spPr>
            <a:xfrm>
              <a:off x="10734837" y="2366509"/>
              <a:ext cx="13312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  <a:latin typeface="+mj-lt"/>
                </a:rPr>
                <a:t>Traducción, Análisis, Síntesis y Generación de conocimiento en español</a:t>
              </a:r>
            </a:p>
          </p:txBody>
        </p: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D51AAD98-BEDD-40A7-A59C-EF50C84613B3}"/>
                </a:ext>
              </a:extLst>
            </p:cNvPr>
            <p:cNvGrpSpPr/>
            <p:nvPr/>
          </p:nvGrpSpPr>
          <p:grpSpPr>
            <a:xfrm>
              <a:off x="10957952" y="2998176"/>
              <a:ext cx="1037333" cy="1245919"/>
              <a:chOff x="10826067" y="4501337"/>
              <a:chExt cx="1037333" cy="1364582"/>
            </a:xfrm>
          </p:grpSpPr>
          <p:pic>
            <p:nvPicPr>
              <p:cNvPr id="145" name="Imagen 144">
                <a:extLst>
                  <a:ext uri="{FF2B5EF4-FFF2-40B4-BE49-F238E27FC236}">
                    <a16:creationId xmlns:a16="http://schemas.microsoft.com/office/drawing/2014/main" id="{00494AE2-2C8C-410A-824F-3D73F4DD5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1856" y="5548353"/>
                <a:ext cx="501544" cy="317566"/>
              </a:xfrm>
              <a:prstGeom prst="rect">
                <a:avLst/>
              </a:prstGeom>
            </p:spPr>
          </p:pic>
          <p:cxnSp>
            <p:nvCxnSpPr>
              <p:cNvPr id="146" name="Conector recto 147">
                <a:extLst>
                  <a:ext uri="{FF2B5EF4-FFF2-40B4-BE49-F238E27FC236}">
                    <a16:creationId xmlns:a16="http://schemas.microsoft.com/office/drawing/2014/main" id="{56988E8F-4C15-4F7A-AC8C-C6B3D9BCABA9}"/>
                  </a:ext>
                </a:extLst>
              </p:cNvPr>
              <p:cNvCxnSpPr>
                <a:cxnSpLocks/>
                <a:stCxn id="64" idx="6"/>
                <a:endCxn id="145" idx="0"/>
              </p:cNvCxnSpPr>
              <p:nvPr/>
            </p:nvCxnSpPr>
            <p:spPr>
              <a:xfrm>
                <a:off x="10826067" y="4501339"/>
                <a:ext cx="786561" cy="1047014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  <a:prstDash val="solid"/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7">
              <a:extLst>
                <a:ext uri="{FF2B5EF4-FFF2-40B4-BE49-F238E27FC236}">
                  <a16:creationId xmlns:a16="http://schemas.microsoft.com/office/drawing/2014/main" id="{15055141-3C61-41D5-82E1-72E173846147}"/>
                </a:ext>
              </a:extLst>
            </p:cNvPr>
            <p:cNvCxnSpPr>
              <a:cxnSpLocks/>
              <a:stCxn id="56" idx="6"/>
              <a:endCxn id="145" idx="2"/>
            </p:cNvCxnSpPr>
            <p:nvPr/>
          </p:nvCxnSpPr>
          <p:spPr>
            <a:xfrm flipV="1">
              <a:off x="9866155" y="4244094"/>
              <a:ext cx="1878358" cy="1011705"/>
            </a:xfrm>
            <a:prstGeom prst="bentConnector2">
              <a:avLst/>
            </a:prstGeom>
            <a:ln w="19050">
              <a:solidFill>
                <a:schemeClr val="bg1"/>
              </a:solidFill>
              <a:prstDash val="solid"/>
              <a:headEnd type="diamond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47BBBA87-4B79-4DD6-8F81-F0E0BEBCBC00}"/>
                </a:ext>
              </a:extLst>
            </p:cNvPr>
            <p:cNvSpPr txBox="1"/>
            <p:nvPr/>
          </p:nvSpPr>
          <p:spPr>
            <a:xfrm>
              <a:off x="9947721" y="4777987"/>
              <a:ext cx="1652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  <a:latin typeface="+mj-lt"/>
                </a:rPr>
                <a:t>Acompañamiento, Consultoría, Soluciones de software cuántico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antumHispano2020">
      <a:majorFont>
        <a:latin typeface="Biome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114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Biome</vt:lpstr>
      <vt:lpstr>Biome Light</vt:lpstr>
      <vt:lpstr>Open Sans</vt:lpstr>
      <vt:lpstr>Tema de Office</vt:lpstr>
      <vt:lpstr>Nuestra filosofía y propósito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Gutiérrez</dc:creator>
  <cp:lastModifiedBy>Jesús Gutiérrez</cp:lastModifiedBy>
  <cp:revision>92</cp:revision>
  <dcterms:created xsi:type="dcterms:W3CDTF">2020-11-02T19:59:54Z</dcterms:created>
  <dcterms:modified xsi:type="dcterms:W3CDTF">2020-11-17T22:29:15Z</dcterms:modified>
</cp:coreProperties>
</file>