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60453-F6EB-80A3-DC95-BFC500EE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D4C0-0C8E-5E7B-7CA5-7A4F1EA07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7F3E2-64AB-EAA9-57D3-48A2AA1B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6B807-BD38-486A-9CFE-E44A86CA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A0E62D-2A21-4797-5E24-29ECE3E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7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1518-CC13-19D1-1DBE-1A8ACA7A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98E882-645F-FD83-796C-36463DBC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D149C-4831-9796-3488-A5C06F09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D509C-471D-0E43-2D40-E7C47871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2B7BE-C56D-E414-7F19-2F0F952E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76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54EC56-B4AA-C49F-61D2-2C7599879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7E5E98-D430-E92C-74A7-EE2B6B33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D71FD-76AB-21BE-4F07-71C63574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29AF7-73D7-5FB6-060A-98DBD63B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14638-E0E8-D0F4-D041-0A1EFEC4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0A77-C704-2D19-0F60-15D87253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14383-E8A9-036E-466D-0ECF5824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59D3E-762F-34B2-DAA2-15211400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D59F4-C7A6-EE18-3116-F65B6538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E057C-368B-6A1F-933C-DBB78EDB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9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B58F2-42E8-738F-160C-20B2975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74CFC-A344-79E4-2A18-BED9E542E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D85D12-6F38-8C5F-50F8-DBED3E80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4E6E6-E7B9-3F60-9A45-76D326D4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95EA3-604C-73C8-85DD-6C8B958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6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1537-7ADF-9EF9-FDB0-4F91CD05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D41DE-ABAB-0029-10E2-849619FC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ED4C0-DE97-0FC5-3F15-44B2522B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2BA879-FBE5-94F0-C58C-10F0016A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92FB2-F45D-33C6-FC92-B8DAD354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C5245-22D1-33D1-3DA7-0BA103D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84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E9214-4F05-2008-4E25-B9435799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6D179B-68DF-7451-B4CE-E3F58C70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C7474-36B4-E27B-99CD-3AE581A0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09743C-7831-FDD8-CFAB-6F6D6634D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C6107B-BCBF-C3EF-31EB-FC02BD0C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EDBBEA-6550-6F19-9988-9DB2640D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5E6F5-AEA8-2723-6989-6D4270F4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E8DB4F-04CA-579B-9D0C-72FC9662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0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CD97-4917-84F6-8EF1-C3183974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B4624D-3A21-CE7F-1304-898404B8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96BC29-00EA-52B5-EB2C-0C633814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1FD52F-7950-C267-222C-F7ED191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4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C8A17D-EB21-C57C-369F-AA145741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0D1F87-10CB-45E1-79F5-0B9E7D83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99951D-8572-3A3F-1E05-5151349C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87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3E509-6931-CE86-B756-8520FC90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7644F-2247-DEFF-E14E-AAE17D03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703C48-1AC9-B9EE-0C5D-A84A980D1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D6FA99-E5FE-3755-00FD-311B0912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F2687-1EDD-D7CE-AEE4-49932ED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8BEB1-6F99-90F4-C801-CA1387F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2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C6333-9BD5-34DA-187F-16B6A37A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6EFD22-22FF-CC45-E7A7-093D1965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58A8FD-F823-7643-086C-295E2BB1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5E547-F033-B6E8-70CB-A0CEC713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C42F7-25D0-5250-927C-AAC4416A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4F7269-C705-72BB-78D3-F70AC06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0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4ECC53-8737-B657-BC87-679F439B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A4981-4A6A-021A-6712-C12992E0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EB48E-7D77-2765-FA99-87C6BD29A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A283-DF95-4E2D-8B66-528F829F7A2B}" type="datetimeFigureOut">
              <a:rPr lang="es-ES" smtClean="0"/>
              <a:t>11/05/2024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D4130-8B2A-2A49-63B7-A45AB5CC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B769CC-5E85-AC9B-896C-8FE87526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3228-C604-4D2C-AE39-F2F307E5CA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8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4FDC2-CF75-0896-7657-C972F04F4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Hola </a:t>
            </a:r>
            <a:r>
              <a:rPr lang="es-ES"/>
              <a:t>como estas?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462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 como estas?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como estas?</dc:title>
  <dc:creator>Jose Cruz</dc:creator>
  <cp:lastModifiedBy>Jose Cruz</cp:lastModifiedBy>
  <cp:revision>1</cp:revision>
  <dcterms:created xsi:type="dcterms:W3CDTF">2024-05-11T22:04:23Z</dcterms:created>
  <dcterms:modified xsi:type="dcterms:W3CDTF">2024-05-11T22:04:45Z</dcterms:modified>
</cp:coreProperties>
</file>