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A786A-F856-4495-A854-753441AA3870}" v="56" dt="2020-04-24T20:11:3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intro2PCBdesign – lab64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bad boards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</p:txBody>
      </p:sp>
    </p:spTree>
    <p:extLst>
      <p:ext uri="{BB962C8B-B14F-4D97-AF65-F5344CB8AC3E}">
        <p14:creationId xmlns:p14="http://schemas.microsoft.com/office/powerpoint/2010/main" val="273452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Reflections in high frequency signals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Byebye</a:t>
            </a:r>
            <a:r>
              <a:rPr lang="en-US" dirty="0"/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78452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Reflections in high frequency signals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Byebye</a:t>
            </a:r>
            <a:r>
              <a:rPr lang="en-US" dirty="0"/>
              <a:t>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angles</a:t>
            </a:r>
          </a:p>
        </p:txBody>
      </p:sp>
    </p:spTree>
    <p:extLst>
      <p:ext uri="{BB962C8B-B14F-4D97-AF65-F5344CB8AC3E}">
        <p14:creationId xmlns:p14="http://schemas.microsoft.com/office/powerpoint/2010/main" val="5502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Reflections in high frequency signals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Byebye</a:t>
            </a:r>
            <a:r>
              <a:rPr lang="en-US" dirty="0"/>
              <a:t>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IPC-2152 -</a:t>
            </a:r>
            <a:r>
              <a:rPr lang="en-US" i="1" dirty="0"/>
              <a:t> Standard for Determining Current-carrying Capacity in Printed Board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IPC – “The global trade association serving the printed board and electronics assembly industries, their customers and suppliers”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http://www.ipc.org/</a:t>
            </a:r>
          </a:p>
        </p:txBody>
      </p:sp>
    </p:spTree>
    <p:extLst>
      <p:ext uri="{BB962C8B-B14F-4D97-AF65-F5344CB8AC3E}">
        <p14:creationId xmlns:p14="http://schemas.microsoft.com/office/powerpoint/2010/main" val="118834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51A9D-15CA-4B37-8814-E3AC90C7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77862-569C-41E5-8BE8-C5D9969F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3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EC81-63A4-4192-9148-E4712996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ground plane in between can induce noise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Ground bounce (where</a:t>
            </a:r>
            <a:r>
              <a:rPr lang="en-US" i="1" dirty="0"/>
              <a:t> is </a:t>
            </a:r>
            <a:r>
              <a:rPr lang="en-US" dirty="0"/>
              <a:t>ground?)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8DA0-83BC-4C19-B031-90D49661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ground plane in between can induce noise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Ground bounce (where</a:t>
            </a:r>
            <a:r>
              <a:rPr lang="en-US" i="1" dirty="0"/>
              <a:t> is </a:t>
            </a:r>
            <a:r>
              <a:rPr lang="en-US" dirty="0"/>
              <a:t>ground?)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component placement makes bad trace routing seem like a good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8DA0-83BC-4C19-B031-90D49661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E8ED-C031-4FC8-8987-ED61B4387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E40C9-7D7E-480C-8960-694CCD2E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BE75E-7AE7-4FD3-BB2D-82FC5462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084AB-CAF8-4638-A836-E799CE7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0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trace = 1.6105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trace = 1.2625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= 0.348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Dielectric Constant FR-4 dielectric ~=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of EM signal in a vacuum ~= 11.8in/ns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Very rough estimate: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Td = 0.348 in / (11.8 in/ns / sqrt(</a:t>
            </a:r>
            <a:r>
              <a:rPr lang="en-US" b="1" i="1" dirty="0" err="1"/>
              <a:t>Ereff</a:t>
            </a:r>
            <a:r>
              <a:rPr lang="en-US" b="1" i="1" dirty="0"/>
              <a:t>)) =50ps delay in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9C1C6-BE14-46CB-B6AA-D77437BE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6E6607-B8A1-4589-AE8D-3D0D5F727A80}"/>
              </a:ext>
            </a:extLst>
          </p:cNvPr>
          <p:cNvSpPr/>
          <p:nvPr/>
        </p:nvSpPr>
        <p:spPr>
          <a:xfrm>
            <a:off x="-1" y="6217920"/>
            <a:ext cx="731729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https://blog.zuken.com/how-to-calculate-trace-length-from-time-delay-value-for-high-speed-signals/</a:t>
            </a:r>
          </a:p>
        </p:txBody>
      </p:sp>
    </p:spTree>
    <p:extLst>
      <p:ext uri="{BB962C8B-B14F-4D97-AF65-F5344CB8AC3E}">
        <p14:creationId xmlns:p14="http://schemas.microsoft.com/office/powerpoint/2010/main" val="17442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trace = 1.6105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trace = 1.2625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= 0.348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Dielectric Constant FR-4 dielectric ~=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of EM signal in a vacuum ~= 11.8in/ns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Very rough estimate: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Td = 0.348 in / (11.8 in/ns / sqrt(</a:t>
            </a:r>
            <a:r>
              <a:rPr lang="en-US" b="1" i="1" dirty="0" err="1"/>
              <a:t>Ereff</a:t>
            </a:r>
            <a:r>
              <a:rPr lang="en-US" b="1" i="1" dirty="0"/>
              <a:t>)) =50ps delay in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Rise times for modern digital signals are faster than this!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9C1C6-BE14-46CB-B6AA-D77437BE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6E6607-B8A1-4589-AE8D-3D0D5F727A80}"/>
              </a:ext>
            </a:extLst>
          </p:cNvPr>
          <p:cNvSpPr/>
          <p:nvPr/>
        </p:nvSpPr>
        <p:spPr>
          <a:xfrm>
            <a:off x="-1" y="6217920"/>
            <a:ext cx="731729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https://blog.zuken.com/how-to-calculate-trace-length-from-time-delay-value-for-high-speed-signals/</a:t>
            </a:r>
          </a:p>
        </p:txBody>
      </p:sp>
    </p:spTree>
    <p:extLst>
      <p:ext uri="{BB962C8B-B14F-4D97-AF65-F5344CB8AC3E}">
        <p14:creationId xmlns:p14="http://schemas.microsoft.com/office/powerpoint/2010/main" val="310893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75E-82A9-41B4-993C-3513A39E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CEC55-AEB4-4AA7-BEF6-78574321C921}"/>
              </a:ext>
            </a:extLst>
          </p:cNvPr>
          <p:cNvSpPr txBox="1"/>
          <p:nvPr/>
        </p:nvSpPr>
        <p:spPr>
          <a:xfrm>
            <a:off x="427839" y="1359017"/>
            <a:ext cx="1176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can go wrong when making a PCB</a:t>
            </a:r>
          </a:p>
        </p:txBody>
      </p:sp>
    </p:spTree>
    <p:extLst>
      <p:ext uri="{BB962C8B-B14F-4D97-AF65-F5344CB8AC3E}">
        <p14:creationId xmlns:p14="http://schemas.microsoft.com/office/powerpoint/2010/main" val="1158226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75E-82A9-41B4-993C-3513A39E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CEC55-AEB4-4AA7-BEF6-78574321C921}"/>
              </a:ext>
            </a:extLst>
          </p:cNvPr>
          <p:cNvSpPr txBox="1"/>
          <p:nvPr/>
        </p:nvSpPr>
        <p:spPr>
          <a:xfrm>
            <a:off x="427839" y="1359017"/>
            <a:ext cx="11764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can go wrong when making a PCB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Mistakes in fabrication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Mistakes in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75E-82A9-41B4-993C-3513A39E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CEC55-AEB4-4AA7-BEF6-78574321C921}"/>
              </a:ext>
            </a:extLst>
          </p:cNvPr>
          <p:cNvSpPr txBox="1"/>
          <p:nvPr/>
        </p:nvSpPr>
        <p:spPr>
          <a:xfrm>
            <a:off x="427839" y="1359017"/>
            <a:ext cx="11764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can go wrong when making a PCB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Mistakes in fabrication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Mistakes in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Defensive driving exists for good reason – defend against risks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idea – layout PCBs with a defensive mindset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</p:txBody>
      </p:sp>
    </p:spTree>
    <p:extLst>
      <p:ext uri="{BB962C8B-B14F-4D97-AF65-F5344CB8AC3E}">
        <p14:creationId xmlns:p14="http://schemas.microsoft.com/office/powerpoint/2010/main" val="23617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</p:txBody>
      </p:sp>
    </p:spTree>
    <p:extLst>
      <p:ext uri="{BB962C8B-B14F-4D97-AF65-F5344CB8AC3E}">
        <p14:creationId xmlns:p14="http://schemas.microsoft.com/office/powerpoint/2010/main" val="23542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</p:txBody>
      </p:sp>
    </p:spTree>
    <p:extLst>
      <p:ext uri="{BB962C8B-B14F-4D97-AF65-F5344CB8AC3E}">
        <p14:creationId xmlns:p14="http://schemas.microsoft.com/office/powerpoint/2010/main" val="12789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 in those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 in those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faults will destroy any high frequency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</p:txBody>
      </p:sp>
    </p:spTree>
    <p:extLst>
      <p:ext uri="{BB962C8B-B14F-4D97-AF65-F5344CB8AC3E}">
        <p14:creationId xmlns:p14="http://schemas.microsoft.com/office/powerpoint/2010/main" val="26873026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{3D8C0D12-09C2-4B5D-B7EB-5CFC345507D2}tf10001108</Template>
  <TotalTime>0</TotalTime>
  <Words>589</Words>
  <Application>Microsoft Office PowerPoint</Application>
  <PresentationFormat>Widescreen</PresentationFormat>
  <Paragraphs>137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WelcomeDoc</vt:lpstr>
      <vt:lpstr>intro2PCBdesign – lab64</vt:lpstr>
      <vt:lpstr>board1</vt:lpstr>
      <vt:lpstr>board1</vt:lpstr>
      <vt:lpstr>board1</vt:lpstr>
      <vt:lpstr>board1</vt:lpstr>
      <vt:lpstr>board1</vt:lpstr>
      <vt:lpstr>board1</vt:lpstr>
      <vt:lpstr>board2</vt:lpstr>
      <vt:lpstr>board2</vt:lpstr>
      <vt:lpstr>board2</vt:lpstr>
      <vt:lpstr>board2</vt:lpstr>
      <vt:lpstr>board2</vt:lpstr>
      <vt:lpstr>board2</vt:lpstr>
      <vt:lpstr>board3</vt:lpstr>
      <vt:lpstr>board3</vt:lpstr>
      <vt:lpstr>board3</vt:lpstr>
      <vt:lpstr>board3</vt:lpstr>
      <vt:lpstr>board3</vt:lpstr>
      <vt:lpstr>board4</vt:lpstr>
      <vt:lpstr>board4</vt:lpstr>
      <vt:lpstr>board4</vt:lpstr>
      <vt:lpstr>board4</vt:lpstr>
      <vt:lpstr>board4</vt:lpstr>
      <vt:lpstr>parting thoughts</vt:lpstr>
      <vt:lpstr>parting thoughts</vt:lpstr>
      <vt:lpstr>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2020-04-24T06:09:26Z</dcterms:created>
  <dcterms:modified xsi:type="dcterms:W3CDTF">2020-04-24T20:12:26Z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