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5" r:id="rId1"/>
  </p:sldMasterIdLst>
  <p:notesMasterIdLst>
    <p:notesMasterId r:id="rId3"/>
  </p:notesMasterIdLst>
  <p:handoutMasterIdLst>
    <p:handoutMasterId r:id="rId4"/>
  </p:handoutMasterIdLst>
  <p:sldIdLst>
    <p:sldId id="739" r:id="rId2"/>
  </p:sldIdLst>
  <p:sldSz cx="13004800" cy="73152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876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1pPr>
    <a:lvl2pPr marL="0" marR="0" indent="487604" algn="l" defTabSz="4876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2pPr>
    <a:lvl3pPr marL="0" marR="0" indent="975208" algn="l" defTabSz="4876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3pPr>
    <a:lvl4pPr marL="0" marR="0" indent="1462811" algn="l" defTabSz="4876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4pPr>
    <a:lvl5pPr marL="0" marR="0" indent="1950415" algn="l" defTabSz="4876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5pPr>
    <a:lvl6pPr marL="0" marR="0" indent="2438019" algn="l" defTabSz="4876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6pPr>
    <a:lvl7pPr marL="0" marR="0" indent="2925622" algn="l" defTabSz="4876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7pPr>
    <a:lvl8pPr marL="0" marR="0" indent="3413226" algn="l" defTabSz="4876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8pPr>
    <a:lvl9pPr marL="0" marR="0" indent="3900830" algn="l" defTabSz="4876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9pPr>
  </p:defaultTextStyle>
  <p:extLst>
    <p:ext uri="{EFAFB233-063F-42B5-8137-9DF3F51BA10A}">
      <p15:sldGuideLst xmlns:p15="http://schemas.microsoft.com/office/powerpoint/2012/main">
        <p15:guide id="1" orient="horz" pos="2304" userDrawn="1">
          <p15:clr>
            <a:srgbClr val="A4A3A4"/>
          </p15:clr>
        </p15:guide>
        <p15:guide id="2" pos="409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9C9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1"/>
              </a:solidFill>
              <a:prstDash val="solid"/>
              <a:round/>
            </a:ln>
          </a:left>
          <a:right>
            <a:ln w="12700" cap="flat">
              <a:solidFill>
                <a:schemeClr val="accent1"/>
              </a:solidFill>
              <a:prstDash val="solid"/>
              <a:round/>
            </a:ln>
          </a:right>
          <a:top>
            <a:ln w="12700" cap="flat">
              <a:solidFill>
                <a:schemeClr val="accent1"/>
              </a:solidFill>
              <a:prstDash val="solid"/>
              <a:round/>
            </a:ln>
          </a:top>
          <a:bottom>
            <a:ln w="127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solidFill>
                <a:schemeClr val="accent1"/>
              </a:solidFill>
              <a:prstDash val="solid"/>
              <a:round/>
            </a:ln>
          </a:insideH>
          <a:insideV>
            <a:ln w="12700" cap="flat">
              <a:solidFill>
                <a:schemeClr val="accent1"/>
              </a:solidFill>
              <a:prstDash val="solid"/>
              <a:round/>
            </a:ln>
          </a:insideV>
        </a:tcBdr>
        <a:fill>
          <a:solidFill>
            <a:schemeClr val="accent1">
              <a:alpha val="20000"/>
            </a:scheme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1"/>
              </a:solidFill>
              <a:prstDash val="solid"/>
              <a:round/>
            </a:ln>
          </a:left>
          <a:right>
            <a:ln w="12700" cap="flat">
              <a:solidFill>
                <a:schemeClr val="accent1"/>
              </a:solidFill>
              <a:prstDash val="solid"/>
              <a:round/>
            </a:ln>
          </a:right>
          <a:top>
            <a:ln w="12700" cap="flat">
              <a:solidFill>
                <a:schemeClr val="accent1"/>
              </a:solidFill>
              <a:prstDash val="solid"/>
              <a:round/>
            </a:ln>
          </a:top>
          <a:bottom>
            <a:ln w="127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solidFill>
                <a:schemeClr val="accent1"/>
              </a:solidFill>
              <a:prstDash val="solid"/>
              <a:round/>
            </a:ln>
          </a:insideH>
          <a:insideV>
            <a:ln w="12700" cap="flat">
              <a:solidFill>
                <a:schemeClr val="accent1"/>
              </a:solidFill>
              <a:prstDash val="solid"/>
              <a:round/>
            </a:ln>
          </a:insideV>
        </a:tcBdr>
        <a:fill>
          <a:solidFill>
            <a:schemeClr val="accent1">
              <a:alpha val="20000"/>
            </a:scheme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1"/>
              </a:solidFill>
              <a:prstDash val="solid"/>
              <a:round/>
            </a:ln>
          </a:left>
          <a:right>
            <a:ln w="12700" cap="flat">
              <a:solidFill>
                <a:schemeClr val="accent1"/>
              </a:solidFill>
              <a:prstDash val="solid"/>
              <a:round/>
            </a:ln>
          </a:right>
          <a:top>
            <a:ln w="50800" cap="flat">
              <a:solidFill>
                <a:schemeClr val="accent1"/>
              </a:solidFill>
              <a:prstDash val="solid"/>
              <a:round/>
            </a:ln>
          </a:top>
          <a:bottom>
            <a:ln w="127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solidFill>
                <a:schemeClr val="accent1"/>
              </a:solidFill>
              <a:prstDash val="solid"/>
              <a:round/>
            </a:ln>
          </a:insideH>
          <a:insideV>
            <a:ln w="12700" cap="flat">
              <a:solidFill>
                <a:schemeClr val="accent1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1"/>
              </a:solidFill>
              <a:prstDash val="solid"/>
              <a:round/>
            </a:ln>
          </a:left>
          <a:right>
            <a:ln w="12700" cap="flat">
              <a:solidFill>
                <a:schemeClr val="accent1"/>
              </a:solidFill>
              <a:prstDash val="solid"/>
              <a:round/>
            </a:ln>
          </a:right>
          <a:top>
            <a:ln w="12700" cap="flat">
              <a:solidFill>
                <a:schemeClr val="accent1"/>
              </a:solidFill>
              <a:prstDash val="solid"/>
              <a:round/>
            </a:ln>
          </a:top>
          <a:bottom>
            <a:ln w="254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solidFill>
                <a:schemeClr val="accent1"/>
              </a:solidFill>
              <a:prstDash val="solid"/>
              <a:round/>
            </a:ln>
          </a:insideH>
          <a:insideV>
            <a:ln w="12700" cap="flat">
              <a:solidFill>
                <a:schemeClr val="accent1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341" autoAdjust="0"/>
    <p:restoredTop sz="94342" autoAdjust="0"/>
  </p:normalViewPr>
  <p:slideViewPr>
    <p:cSldViewPr snapToGrid="0" showGuides="1">
      <p:cViewPr varScale="1">
        <p:scale>
          <a:sx n="65" d="100"/>
          <a:sy n="65" d="100"/>
        </p:scale>
        <p:origin x="216" y="64"/>
      </p:cViewPr>
      <p:guideLst>
        <p:guide orient="horz" pos="2304"/>
        <p:guide pos="4096"/>
      </p:guideLst>
    </p:cSldViewPr>
  </p:slideViewPr>
  <p:outlineViewPr>
    <p:cViewPr>
      <p:scale>
        <a:sx n="33" d="100"/>
        <a:sy n="33" d="100"/>
      </p:scale>
      <p:origin x="0" y="-13386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78" d="100"/>
          <a:sy n="78" d="100"/>
        </p:scale>
        <p:origin x="1236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E7352B02-EB04-4F2E-B3A5-5BC7822A99F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F60ACBC-1C82-4042-BC1C-4081C997D7F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ADF8C7-AEDF-43D6-9DAF-DECAC1AD2E30}" type="datetimeFigureOut">
              <a:rPr lang="ko-KR" altLang="en-US" smtClean="0"/>
              <a:t>2023-04-03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0DE0BAD-819E-4728-8368-CF658C3D419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9DBD896-A91F-4FE4-B7FA-084C4BDB4FB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FCF9BC-0B11-466C-8C33-D167D00CC3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7830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78" name="Shape 27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29988660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975208" latinLnBrk="0">
      <a:defRPr sz="1200">
        <a:latin typeface="+mj-lt"/>
        <a:ea typeface="+mj-ea"/>
        <a:cs typeface="+mj-cs"/>
        <a:sym typeface="맑은 고딕"/>
      </a:defRPr>
    </a:lvl1pPr>
    <a:lvl2pPr indent="228600" defTabSz="975208" latinLnBrk="0">
      <a:defRPr sz="1200">
        <a:latin typeface="+mj-lt"/>
        <a:ea typeface="+mj-ea"/>
        <a:cs typeface="+mj-cs"/>
        <a:sym typeface="맑은 고딕"/>
      </a:defRPr>
    </a:lvl2pPr>
    <a:lvl3pPr indent="457200" defTabSz="975208" latinLnBrk="0">
      <a:defRPr sz="1200">
        <a:latin typeface="+mj-lt"/>
        <a:ea typeface="+mj-ea"/>
        <a:cs typeface="+mj-cs"/>
        <a:sym typeface="맑은 고딕"/>
      </a:defRPr>
    </a:lvl3pPr>
    <a:lvl4pPr indent="685800" defTabSz="975208" latinLnBrk="0">
      <a:defRPr sz="1200">
        <a:latin typeface="+mj-lt"/>
        <a:ea typeface="+mj-ea"/>
        <a:cs typeface="+mj-cs"/>
        <a:sym typeface="맑은 고딕"/>
      </a:defRPr>
    </a:lvl4pPr>
    <a:lvl5pPr indent="914400" defTabSz="975208" latinLnBrk="0">
      <a:defRPr sz="1200">
        <a:latin typeface="+mj-lt"/>
        <a:ea typeface="+mj-ea"/>
        <a:cs typeface="+mj-cs"/>
        <a:sym typeface="맑은 고딕"/>
      </a:defRPr>
    </a:lvl5pPr>
    <a:lvl6pPr indent="1143000" defTabSz="975208" latinLnBrk="0">
      <a:defRPr sz="1200">
        <a:latin typeface="+mj-lt"/>
        <a:ea typeface="+mj-ea"/>
        <a:cs typeface="+mj-cs"/>
        <a:sym typeface="맑은 고딕"/>
      </a:defRPr>
    </a:lvl6pPr>
    <a:lvl7pPr indent="1371600" defTabSz="975208" latinLnBrk="0">
      <a:defRPr sz="1200">
        <a:latin typeface="+mj-lt"/>
        <a:ea typeface="+mj-ea"/>
        <a:cs typeface="+mj-cs"/>
        <a:sym typeface="맑은 고딕"/>
      </a:defRPr>
    </a:lvl7pPr>
    <a:lvl8pPr indent="1600200" defTabSz="975208" latinLnBrk="0">
      <a:defRPr sz="1200">
        <a:latin typeface="+mj-lt"/>
        <a:ea typeface="+mj-ea"/>
        <a:cs typeface="+mj-cs"/>
        <a:sym typeface="맑은 고딕"/>
      </a:defRPr>
    </a:lvl8pPr>
    <a:lvl9pPr indent="1828800" defTabSz="975208" latinLnBrk="0">
      <a:defRPr sz="1200">
        <a:latin typeface="+mj-lt"/>
        <a:ea typeface="+mj-ea"/>
        <a:cs typeface="+mj-cs"/>
        <a:sym typeface="맑은 고딕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479692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mailto:idebtor@gmail.com" TargetMode="Externa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mailto:idebtor@gmail.com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mailto:idebtor@gmail.com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hyperlink" Target="mailto:idebtor@gmail.com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4651" y="5214305"/>
            <a:ext cx="10598430" cy="710552"/>
          </a:xfrm>
          <a:solidFill>
            <a:schemeClr val="bg1">
              <a:lumMod val="95000"/>
              <a:alpha val="65000"/>
            </a:schemeClr>
          </a:solidFill>
        </p:spPr>
        <p:txBody>
          <a:bodyPr wrap="square" lIns="108000" tIns="108000" rIns="108000" bIns="108000">
            <a:spAutoFit/>
          </a:bodyPr>
          <a:lstStyle>
            <a:lvl1pPr>
              <a:defRPr>
                <a:latin typeface="바탕체" panose="02030609000101010101" pitchFamily="17" charset="-127"/>
                <a:ea typeface="바탕체" panose="02030609000101010101" pitchFamily="17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0174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7024255" y="2261937"/>
            <a:ext cx="4788824" cy="996675"/>
          </a:xfrm>
        </p:spPr>
        <p:txBody>
          <a:bodyPr>
            <a:normAutofit/>
          </a:bodyPr>
          <a:lstStyle>
            <a:lvl1pPr>
              <a:defRPr sz="2400" baseline="0">
                <a:latin typeface="Arial Rounded MT Bold" panose="020F0704030504030204" pitchFamily="34" charset="0"/>
              </a:defRPr>
            </a:lvl1pPr>
          </a:lstStyle>
          <a:p>
            <a:r>
              <a:rPr lang="ko-KR" altLang="en-US" dirty="0" smtClean="0"/>
              <a:t>마스터 제목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스타일 편집</a:t>
            </a: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AC7EFE-0311-49BA-B67C-73761A3CA2E9}"/>
              </a:ext>
            </a:extLst>
          </p:cNvPr>
          <p:cNvSpPr txBox="1">
            <a:spLocks/>
          </p:cNvSpPr>
          <p:nvPr userDrawn="1"/>
        </p:nvSpPr>
        <p:spPr>
          <a:xfrm>
            <a:off x="1234787" y="6790174"/>
            <a:ext cx="1125029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b="0" i="1" dirty="0">
                <a:solidFill>
                  <a:schemeClr val="tx1"/>
                </a:solidFill>
                <a:latin typeface="Century Gothic" panose="020B0502020202020204" pitchFamily="34" charset="0"/>
              </a:rPr>
              <a:t>Prof. Youngsup Kim, </a:t>
            </a:r>
            <a:r>
              <a:rPr lang="en-US" altLang="ko-KR" sz="1600" b="0" i="1" dirty="0" smtClean="0">
                <a:solidFill>
                  <a:schemeClr val="tx1"/>
                </a:solidFill>
                <a:latin typeface="Century Gothic" panose="020B0502020202020204" pitchFamily="34" charset="0"/>
                <a:hlinkClick r:id="rId3"/>
              </a:rPr>
              <a:t>idebtor@gmail.com</a:t>
            </a:r>
            <a:r>
              <a:rPr lang="en-US" altLang="ko-KR" sz="1600" b="0" i="1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, Data Structures, CSEE Dept., Handong Global University</a:t>
            </a:r>
            <a:endParaRPr lang="ko-KR" altLang="en-US" sz="1600" b="0" i="1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E52F8BFD-083B-4AAA-90DD-9B0FF44BF109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7024255" y="3377184"/>
            <a:ext cx="4788824" cy="2950464"/>
          </a:xfrm>
        </p:spPr>
        <p:txBody>
          <a:bodyPr>
            <a:normAutofit/>
          </a:bodyPr>
          <a:lstStyle>
            <a:lvl1pPr>
              <a:defRPr sz="2400">
                <a:latin typeface="Century Gothic" panose="020B0502020202020204" pitchFamily="34" charset="0"/>
              </a:defRPr>
            </a:lvl1pPr>
            <a:lvl2pPr>
              <a:defRPr sz="2000">
                <a:latin typeface="Century Gothic" panose="020B0502020202020204" pitchFamily="34" charset="0"/>
              </a:defRPr>
            </a:lvl2pPr>
            <a:lvl3pPr>
              <a:defRPr sz="1800">
                <a:latin typeface="Century Gothic" panose="020B0502020202020204" pitchFamily="34" charset="0"/>
              </a:defRPr>
            </a:lvl3pPr>
            <a:lvl4pPr marL="1463085" indent="0">
              <a:buNone/>
              <a:defRPr sz="1800">
                <a:latin typeface="Century Gothic" panose="020B0502020202020204" pitchFamily="34" charset="0"/>
              </a:defRPr>
            </a:lvl4pPr>
            <a:lvl5pPr marL="1950781" indent="0">
              <a:buNone/>
              <a:defRPr sz="1800">
                <a:latin typeface="Century Gothic" panose="020B0502020202020204" pitchFamily="34" charset="0"/>
              </a:defRPr>
            </a:lvl5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</a:t>
            </a:r>
            <a:r>
              <a:rPr lang="ko-KR" altLang="en-US" dirty="0" smtClean="0"/>
              <a:t>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9377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6">
            <a:extLst>
              <a:ext uri="{FF2B5EF4-FFF2-40B4-BE49-F238E27FC236}">
                <a16:creationId xmlns:a16="http://schemas.microsoft.com/office/drawing/2014/main" id="{1A30D08B-6A2C-4E5C-954E-5A9451075AAD}"/>
              </a:ext>
            </a:extLst>
          </p:cNvPr>
          <p:cNvSpPr/>
          <p:nvPr userDrawn="1"/>
        </p:nvSpPr>
        <p:spPr>
          <a:xfrm>
            <a:off x="-7420" y="2536813"/>
            <a:ext cx="13019639" cy="2026922"/>
          </a:xfrm>
          <a:prstGeom prst="rect">
            <a:avLst/>
          </a:prstGeom>
          <a:solidFill>
            <a:srgbClr val="373B71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914400">
              <a:defRPr sz="13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sz="13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1408229" y="6777204"/>
            <a:ext cx="1449911" cy="389467"/>
          </a:xfrm>
        </p:spPr>
        <p:txBody>
          <a:bodyPr/>
          <a:lstStyle/>
          <a:p>
            <a:fld id="{9085FD98-BA4B-4537-9251-5519BF5328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4" name="직선 연결선 17">
            <a:extLst>
              <a:ext uri="{FF2B5EF4-FFF2-40B4-BE49-F238E27FC236}">
                <a16:creationId xmlns:a16="http://schemas.microsoft.com/office/drawing/2014/main" id="{FC247EF8-0ADA-45BD-9620-8C31A179F74F}"/>
              </a:ext>
            </a:extLst>
          </p:cNvPr>
          <p:cNvSpPr/>
          <p:nvPr userDrawn="1"/>
        </p:nvSpPr>
        <p:spPr>
          <a:xfrm>
            <a:off x="8086139" y="2851243"/>
            <a:ext cx="1" cy="1459075"/>
          </a:xfrm>
          <a:prstGeom prst="line">
            <a:avLst/>
          </a:prstGeom>
          <a:ln>
            <a:solidFill>
              <a:srgbClr val="FFFFFF"/>
            </a:solidFill>
          </a:ln>
        </p:spPr>
        <p:txBody>
          <a:bodyPr lIns="45719" rIns="45719"/>
          <a:lstStyle/>
          <a:p>
            <a:endParaRPr sz="19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부제목 2">
            <a:extLst>
              <a:ext uri="{FF2B5EF4-FFF2-40B4-BE49-F238E27FC236}">
                <a16:creationId xmlns:a16="http://schemas.microsoft.com/office/drawing/2014/main" id="{7C43699A-E653-4899-B166-DDC02F36CDA2}"/>
              </a:ext>
            </a:extLst>
          </p:cNvPr>
          <p:cNvSpPr txBox="1"/>
          <p:nvPr userDrawn="1"/>
        </p:nvSpPr>
        <p:spPr>
          <a:xfrm>
            <a:off x="8223735" y="2831622"/>
            <a:ext cx="4012581" cy="14590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92500" lnSpcReduction="20000"/>
          </a:bodyPr>
          <a:lstStyle/>
          <a:p>
            <a:pPr marL="0" marR="0" lvl="0" indent="0" algn="l" defTabSz="685800" rtl="0" eaLnBrk="1" fontAlgn="auto" latinLnBrk="0" hangingPunct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spc="-20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</a:defRPr>
            </a:pPr>
            <a:r>
              <a:rPr kumimoji="0" lang="en-US" altLang="ko-KR" sz="2000" b="1" i="0" u="none" strike="noStrike" kern="1200" cap="none" spc="0" normalizeH="0" baseline="0" dirty="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  <a:effectLst/>
                <a:uFillTx/>
                <a:latin typeface="Century Gothic" panose="020B0502020202020204" pitchFamily="34" charset="0"/>
                <a:ea typeface="나눔고딕" panose="020D0604000000000000" pitchFamily="50" charset="-127"/>
                <a:cs typeface="+mj-cs"/>
                <a:sym typeface="맑은 고딕"/>
              </a:rPr>
              <a:t>Data   Structures </a:t>
            </a:r>
          </a:p>
          <a:p>
            <a:pPr marL="0" marR="0" lvl="0" indent="0" algn="l" defTabSz="685800" rtl="0" eaLnBrk="1" fontAlgn="auto" latinLnBrk="0" hangingPunct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spc="-20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</a:defRPr>
            </a:pPr>
            <a:r>
              <a:rPr kumimoji="0" lang="en-US" altLang="ko-KR" sz="2000" b="1" i="0" u="none" strike="noStrike" kern="1200" cap="none" spc="0" normalizeH="0" baseline="0" dirty="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  <a:effectLst/>
                <a:uFillTx/>
                <a:latin typeface="Century Gothic" panose="020B0502020202020204" pitchFamily="34" charset="0"/>
                <a:ea typeface="나눔고딕" panose="020D0604000000000000" pitchFamily="50" charset="-127"/>
                <a:cs typeface="+mj-cs"/>
                <a:sym typeface="맑은 고딕"/>
              </a:rPr>
              <a:t>C++ for C Coders</a:t>
            </a:r>
          </a:p>
          <a:p>
            <a:pPr marL="0" marR="0" lvl="0" indent="0" algn="l" defTabSz="685800" rtl="0" eaLnBrk="1" fontAlgn="auto" latinLnBrk="1" hangingPunct="1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spc="-20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</a:defRPr>
            </a:pPr>
            <a:endParaRPr kumimoji="0" lang="en-US" altLang="ko-KR" sz="1600" b="0" i="0" u="none" strike="noStrike" kern="1200" cap="none" spc="-200" normalizeH="0" baseline="0" dirty="0">
              <a:ln w="9524">
                <a:solidFill>
                  <a:schemeClr val="accent1">
                    <a:alpha val="0"/>
                  </a:schemeClr>
                </a:solidFill>
              </a:ln>
              <a:solidFill>
                <a:srgbClr val="FFFFFF"/>
              </a:solidFill>
              <a:effectLst/>
              <a:uFillTx/>
              <a:latin typeface="Century Gothic" panose="020B0502020202020204" pitchFamily="34" charset="0"/>
              <a:ea typeface="나눔고딕" panose="020D0604000000000000" pitchFamily="50" charset="-127"/>
              <a:cs typeface="+mj-cs"/>
              <a:sym typeface="맑은 고딕"/>
            </a:endParaRPr>
          </a:p>
          <a:p>
            <a:pPr defTabSz="685800">
              <a:lnSpc>
                <a:spcPct val="90000"/>
              </a:lnSpc>
              <a:spcBef>
                <a:spcPts val="700"/>
              </a:spcBef>
              <a:defRPr sz="1800" spc="-20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</a:defRPr>
            </a:pP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한 동 대 학 교  김영섭 교수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685800">
              <a:lnSpc>
                <a:spcPct val="90000"/>
              </a:lnSpc>
              <a:spcBef>
                <a:spcPts val="700"/>
              </a:spcBef>
              <a:defRPr sz="1800" spc="-20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</a:defRPr>
            </a:pPr>
            <a:r>
              <a:rPr lang="en-US" altLang="ko-KR" sz="1800" spc="0" baseline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idebtor@gmail.com</a:t>
            </a:r>
            <a:endParaRPr lang="ko-KR" altLang="en-US" sz="1800" spc="0" baseline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직선 연결선 17">
            <a:extLst>
              <a:ext uri="{FF2B5EF4-FFF2-40B4-BE49-F238E27FC236}">
                <a16:creationId xmlns:a16="http://schemas.microsoft.com/office/drawing/2014/main" id="{579C955A-F387-4CB5-B2C0-3416FEAFE7B7}"/>
              </a:ext>
            </a:extLst>
          </p:cNvPr>
          <p:cNvSpPr/>
          <p:nvPr userDrawn="1"/>
        </p:nvSpPr>
        <p:spPr>
          <a:xfrm>
            <a:off x="8086139" y="2851243"/>
            <a:ext cx="1" cy="1459075"/>
          </a:xfrm>
          <a:prstGeom prst="line">
            <a:avLst/>
          </a:prstGeom>
          <a:ln>
            <a:solidFill>
              <a:srgbClr val="FFFFFF"/>
            </a:solidFill>
          </a:ln>
        </p:spPr>
        <p:txBody>
          <a:bodyPr lIns="45719" rIns="45719"/>
          <a:lstStyle/>
          <a:p>
            <a:endParaRPr sz="19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" name="날짜 개체 틀 3">
            <a:extLst>
              <a:ext uri="{FF2B5EF4-FFF2-40B4-BE49-F238E27FC236}">
                <a16:creationId xmlns:a16="http://schemas.microsoft.com/office/drawing/2014/main" id="{74AA0395-43EB-4E46-A30A-E8A5F642779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89304" y="2820736"/>
            <a:ext cx="842603" cy="389467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6495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502400" y="1209191"/>
            <a:ext cx="5984239" cy="5673434"/>
          </a:xfrm>
        </p:spPr>
        <p:txBody>
          <a:bodyPr>
            <a:normAutofit/>
          </a:bodyPr>
          <a:lstStyle>
            <a:lvl1pPr>
              <a:defRPr sz="2400">
                <a:latin typeface="Century Gothic" panose="020B0502020202020204" pitchFamily="34" charset="0"/>
              </a:defRPr>
            </a:lvl1pPr>
            <a:lvl2pPr>
              <a:defRPr sz="2000">
                <a:latin typeface="Century Gothic" panose="020B0502020202020204" pitchFamily="34" charset="0"/>
              </a:defRPr>
            </a:lvl2pPr>
            <a:lvl3pPr>
              <a:defRPr sz="1800">
                <a:latin typeface="Century Gothic" panose="020B0502020202020204" pitchFamily="34" charset="0"/>
              </a:defRPr>
            </a:lvl3pPr>
            <a:lvl4pPr>
              <a:defRPr sz="1800">
                <a:latin typeface="Century Gothic" panose="020B0502020202020204" pitchFamily="34" charset="0"/>
              </a:defRPr>
            </a:lvl4pPr>
            <a:lvl5pPr>
              <a:defRPr sz="1800">
                <a:latin typeface="Century Gothic" panose="020B0502020202020204" pitchFamily="34" charset="0"/>
              </a:defRPr>
            </a:lvl5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518162" y="330178"/>
            <a:ext cx="11968478" cy="707594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800" b="1">
                <a:latin typeface="Century Gothic" panose="020B0502020202020204" pitchFamily="34" charset="0"/>
              </a:defRPr>
            </a:lvl1pPr>
          </a:lstStyle>
          <a:p>
            <a:r>
              <a:rPr kumimoji="0" lang="ko-KR" altLang="en-US" dirty="0"/>
              <a:t>  마스터 제목 스타일 편집</a:t>
            </a:r>
            <a:endParaRPr kumimoji="0" lang="en-US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7AFA3D1B-E507-4B61-8CE0-A85366BF4A7F}"/>
              </a:ext>
            </a:extLst>
          </p:cNvPr>
          <p:cNvCxnSpPr>
            <a:cxnSpLocks/>
          </p:cNvCxnSpPr>
          <p:nvPr userDrawn="1"/>
        </p:nvCxnSpPr>
        <p:spPr>
          <a:xfrm>
            <a:off x="518161" y="1042261"/>
            <a:ext cx="119684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E52F8BFD-083B-4AAA-90DD-9B0FF44BF10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18161" y="1204688"/>
            <a:ext cx="5984239" cy="5673434"/>
          </a:xfrm>
        </p:spPr>
        <p:txBody>
          <a:bodyPr>
            <a:normAutofit/>
          </a:bodyPr>
          <a:lstStyle>
            <a:lvl1pPr>
              <a:defRPr sz="2400">
                <a:latin typeface="Arial Nova" panose="020B0504020202020204" pitchFamily="34" charset="0"/>
              </a:defRPr>
            </a:lvl1pPr>
            <a:lvl2pPr>
              <a:defRPr sz="2000">
                <a:latin typeface="Arial Nova" panose="020B0504020202020204" pitchFamily="34" charset="0"/>
              </a:defRPr>
            </a:lvl2pPr>
            <a:lvl3pPr>
              <a:defRPr sz="1800">
                <a:latin typeface="Arial Nova" panose="020B0504020202020204" pitchFamily="34" charset="0"/>
              </a:defRPr>
            </a:lvl3pPr>
            <a:lvl4pPr>
              <a:defRPr sz="1800">
                <a:latin typeface="Arial Nova" panose="020B0504020202020204" pitchFamily="34" charset="0"/>
              </a:defRPr>
            </a:lvl4pPr>
            <a:lvl5pPr>
              <a:defRPr sz="1800">
                <a:latin typeface="Arial Nova" panose="020B0504020202020204" pitchFamily="34" charset="0"/>
              </a:defRPr>
            </a:lvl5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  <p:sp>
        <p:nvSpPr>
          <p:cNvPr id="8" name="바닥글 개체 틀 4">
            <a:extLst>
              <a:ext uri="{FF2B5EF4-FFF2-40B4-BE49-F238E27FC236}">
                <a16:creationId xmlns:a16="http://schemas.microsoft.com/office/drawing/2014/main" id="{39AC7EFE-0311-49BA-B67C-73761A3CA2E9}"/>
              </a:ext>
            </a:extLst>
          </p:cNvPr>
          <p:cNvSpPr txBox="1">
            <a:spLocks/>
          </p:cNvSpPr>
          <p:nvPr userDrawn="1"/>
        </p:nvSpPr>
        <p:spPr>
          <a:xfrm>
            <a:off x="3454399" y="7053671"/>
            <a:ext cx="6115627" cy="225999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00" i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Prof. Youngsup Kim, </a:t>
            </a:r>
            <a:r>
              <a:rPr lang="en-US" altLang="ko-KR" sz="1000" i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  <a:hlinkClick r:id="rId2"/>
              </a:rPr>
              <a:t>idebtor@gmail.com</a:t>
            </a:r>
            <a:r>
              <a:rPr lang="en-US" altLang="ko-KR" sz="1000" i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, Data Structures, CSEE Dept, Handong Global University</a:t>
            </a:r>
            <a:endParaRPr lang="ko-KR" altLang="en-US" sz="1000" i="1" dirty="0">
              <a:solidFill>
                <a:schemeClr val="bg1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309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27168" y="1981189"/>
            <a:ext cx="9823543" cy="145288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4000" b="1" cap="all">
                <a:effectLst/>
                <a:latin typeface="Century Gothic" panose="020B0502020202020204" pitchFamily="34" charset="0"/>
              </a:defRPr>
            </a:lvl1pPr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727167" y="3505200"/>
            <a:ext cx="9834871" cy="1600199"/>
          </a:xfrm>
        </p:spPr>
        <p:txBody>
          <a:bodyPr anchor="t">
            <a:noAutofit/>
          </a:bodyPr>
          <a:lstStyle>
            <a:lvl1pPr marL="0" indent="0">
              <a:buNone/>
              <a:defRPr sz="24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487695" indent="0">
              <a:buNone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975390" indent="0">
              <a:buNone/>
              <a:defRPr sz="1800"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463086" indent="0">
              <a:buNone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1950781" indent="0">
              <a:buNone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438476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6pPr>
            <a:lvl7pPr marL="2926171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7pPr>
            <a:lvl8pPr marL="3413867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8pPr>
            <a:lvl9pPr marL="3901562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265407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EACAF60F-A660-4621-9565-63F5DA6F7B8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2267" y="380978"/>
            <a:ext cx="11900268" cy="70759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latin typeface="Century Gothic" panose="020B0502020202020204" pitchFamily="34" charset="0"/>
                <a:ea typeface="나눔고딕" panose="020D0604000000000000" pitchFamily="50" charset="-127"/>
              </a:defRPr>
            </a:lvl1pPr>
          </a:lstStyle>
          <a:p>
            <a:r>
              <a:rPr kumimoji="0" lang="en-US" altLang="ko-KR" dirty="0"/>
              <a:t>Master Slide Title Editing </a:t>
            </a:r>
            <a:r>
              <a:rPr kumimoji="0" lang="ko-KR" altLang="en-US" dirty="0"/>
              <a:t>편집</a:t>
            </a:r>
            <a:endParaRPr kumimoji="0" lang="en-US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F07AD4E-1A1C-4C4B-9A3E-768DA3F72FBD}"/>
              </a:ext>
            </a:extLst>
          </p:cNvPr>
          <p:cNvCxnSpPr>
            <a:cxnSpLocks/>
          </p:cNvCxnSpPr>
          <p:nvPr userDrawn="1"/>
        </p:nvCxnSpPr>
        <p:spPr>
          <a:xfrm>
            <a:off x="552266" y="1088571"/>
            <a:ext cx="119002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바닥글 개체 틀 4">
            <a:extLst>
              <a:ext uri="{FF2B5EF4-FFF2-40B4-BE49-F238E27FC236}">
                <a16:creationId xmlns:a16="http://schemas.microsoft.com/office/drawing/2014/main" id="{39AC7EFE-0311-49BA-B67C-73761A3CA2E9}"/>
              </a:ext>
            </a:extLst>
          </p:cNvPr>
          <p:cNvSpPr txBox="1">
            <a:spLocks/>
          </p:cNvSpPr>
          <p:nvPr userDrawn="1"/>
        </p:nvSpPr>
        <p:spPr>
          <a:xfrm>
            <a:off x="3454399" y="7053671"/>
            <a:ext cx="6115627" cy="225999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00" i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Prof. Youngsup Kim, </a:t>
            </a:r>
            <a:r>
              <a:rPr lang="en-US" altLang="ko-KR" sz="1000" i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  <a:hlinkClick r:id="rId2"/>
              </a:rPr>
              <a:t>idebtor@gmail.com</a:t>
            </a:r>
            <a:r>
              <a:rPr lang="en-US" altLang="ko-KR" sz="1000" i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, Data Structures, CSEE Dept, Handong Global University</a:t>
            </a:r>
            <a:endParaRPr lang="ko-KR" altLang="en-US" sz="1000" i="1" dirty="0">
              <a:solidFill>
                <a:schemeClr val="bg1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7760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>
          <a:xfrm>
            <a:off x="11813080" y="6878135"/>
            <a:ext cx="1141237" cy="389467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fld id="{9085FD98-BA4B-4537-9251-5519BF5328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2922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722D5-B1F4-4BC8-B1ED-9E1FF1477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161" y="292947"/>
            <a:ext cx="11968478" cy="550035"/>
          </a:xfrm>
        </p:spPr>
        <p:txBody>
          <a:bodyPr>
            <a:normAutofit/>
          </a:bodyPr>
          <a:lstStyle>
            <a:lvl1pPr algn="l">
              <a:defRPr sz="2800">
                <a:latin typeface="+mj-lt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219E9C-AE58-46E3-99AA-53D46DD133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1" y="910789"/>
            <a:ext cx="11968478" cy="5869318"/>
          </a:xfrm>
        </p:spPr>
        <p:txBody>
          <a:bodyPr>
            <a:normAutofit/>
          </a:bodyPr>
          <a:lstStyle>
            <a:lvl1pPr>
              <a:defRPr sz="2400">
                <a:latin typeface="+mj-lt"/>
              </a:defRPr>
            </a:lvl1pPr>
            <a:lvl2pPr>
              <a:defRPr sz="2000">
                <a:latin typeface="+mj-lt"/>
              </a:defRPr>
            </a:lvl2pPr>
            <a:lvl3pPr>
              <a:defRPr sz="1800">
                <a:latin typeface="+mj-lt"/>
              </a:defRPr>
            </a:lvl3pPr>
            <a:lvl4pPr>
              <a:defRPr sz="1800">
                <a:latin typeface="+mj-lt"/>
              </a:defRPr>
            </a:lvl4pPr>
            <a:lvl5pPr>
              <a:defRPr sz="1800">
                <a:latin typeface="+mj-lt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9AE486-03AD-4948-A7E0-08D9D11CF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endParaRPr lang="en-US" altLang="ko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14E6CC-59F1-4218-9B67-3A1E21974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endParaRPr lang="en-US" altLang="ko-K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467F2F-E1FE-466A-B0C8-E86656B74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5292DF6F-3DA5-4765-A844-0D90919D9092}" type="slidenum">
              <a:rPr lang="en-US" altLang="ko-KR" smtClean="0"/>
              <a:pPr/>
              <a:t>‹#›</a:t>
            </a:fld>
            <a:endParaRPr lang="en-US" altLang="ko-KR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7AFA3D1B-E507-4B61-8CE0-A85366BF4A7F}"/>
              </a:ext>
            </a:extLst>
          </p:cNvPr>
          <p:cNvCxnSpPr>
            <a:cxnSpLocks/>
          </p:cNvCxnSpPr>
          <p:nvPr userDrawn="1"/>
        </p:nvCxnSpPr>
        <p:spPr>
          <a:xfrm>
            <a:off x="518161" y="876885"/>
            <a:ext cx="119684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바닥글 개체 틀 4">
            <a:extLst>
              <a:ext uri="{FF2B5EF4-FFF2-40B4-BE49-F238E27FC236}">
                <a16:creationId xmlns:a16="http://schemas.microsoft.com/office/drawing/2014/main" id="{39AC7EFE-0311-49BA-B67C-73761A3CA2E9}"/>
              </a:ext>
            </a:extLst>
          </p:cNvPr>
          <p:cNvSpPr txBox="1">
            <a:spLocks/>
          </p:cNvSpPr>
          <p:nvPr userDrawn="1"/>
        </p:nvSpPr>
        <p:spPr>
          <a:xfrm>
            <a:off x="3454399" y="7053671"/>
            <a:ext cx="6115627" cy="225999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00" i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Prof. Youngsup Kim, </a:t>
            </a:r>
            <a:r>
              <a:rPr lang="en-US" altLang="ko-KR" sz="1000" i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  <a:hlinkClick r:id="rId2"/>
              </a:rPr>
              <a:t>idebtor@gmail.com</a:t>
            </a:r>
            <a:r>
              <a:rPr lang="en-US" altLang="ko-KR" sz="1000" i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, Data Structures, CSEE Dept, Handong Global University</a:t>
            </a:r>
            <a:endParaRPr lang="ko-KR" altLang="en-US" sz="1000" i="1" dirty="0">
              <a:solidFill>
                <a:schemeClr val="bg1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8400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13004800" cy="73152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61000">
                <a:schemeClr val="bg1">
                  <a:alpha val="40000"/>
                </a:schemeClr>
              </a:gs>
            </a:gsLst>
            <a:lin ang="5400000" scaled="1"/>
            <a:tileRect/>
          </a:gradFill>
          <a:ln w="19050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 sz="2027" dirty="0">
              <a:latin typeface="Candara" panose="020E0502030303020204" pitchFamily="34" charset="0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50240" y="1186543"/>
            <a:ext cx="11704320" cy="5348031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/>
              <a:t>둘째 수준</a:t>
            </a:r>
          </a:p>
          <a:p>
            <a:pPr lvl="2" eaLnBrk="1" latinLnBrk="0" hangingPunct="1"/>
            <a:r>
              <a:rPr kumimoji="0" lang="ko-KR" altLang="en-US" dirty="0"/>
              <a:t>셋째 수준</a:t>
            </a:r>
          </a:p>
          <a:p>
            <a:pPr lvl="3" eaLnBrk="1" latinLnBrk="0" hangingPunct="1"/>
            <a:r>
              <a:rPr kumimoji="0" lang="ko-KR" altLang="en-US" dirty="0"/>
              <a:t>넷째 수준</a:t>
            </a:r>
          </a:p>
          <a:p>
            <a:pPr lvl="4" eaLnBrk="1" latinLnBrk="0" hangingPunct="1"/>
            <a:r>
              <a:rPr kumimoji="0" lang="ko-KR" altLang="en-US" dirty="0"/>
              <a:t>다섯째 수준</a:t>
            </a:r>
            <a:endParaRPr kumimoji="0"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50240" y="6780107"/>
            <a:ext cx="3034453" cy="389467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80">
                <a:solidFill>
                  <a:schemeClr val="tx1"/>
                </a:solidFill>
              </a:defRPr>
            </a:lvl1pPr>
          </a:lstStyle>
          <a:p>
            <a:fld id="{AC778754-33AA-481A-B885-58843B94B2EC}" type="datetime1">
              <a:rPr lang="ko-KR" altLang="en-US" smtClean="0"/>
              <a:t>2023-04-03</a:t>
            </a:fld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1813080" y="6878135"/>
            <a:ext cx="1141237" cy="389467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80" b="1">
                <a:solidFill>
                  <a:schemeClr val="tx1"/>
                </a:solidFill>
              </a:defRPr>
            </a:lvl1pPr>
          </a:lstStyle>
          <a:p>
            <a:fld id="{9085FD98-BA4B-4537-9251-5519BF5328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50240" y="292947"/>
            <a:ext cx="11704320" cy="795624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 fov="0">
                <a:rot lat="0" lon="0" rev="0"/>
              </a:camera>
              <a:lightRig rig="glow" dir="t">
                <a:rot lat="0" lon="0" rev="4500000"/>
              </a:lightRig>
            </a:scene3d>
            <a:sp3d prstMaterial="matte">
              <a:contourClr>
                <a:schemeClr val="accent1">
                  <a:alpha val="95000"/>
                </a:schemeClr>
              </a:contourClr>
            </a:sp3d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70306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2" r:id="rId8"/>
  </p:sldLayoutIdLst>
  <p:hf hdr="0" ftr="0" dt="0"/>
  <p:txStyles>
    <p:titleStyle>
      <a:lvl1pPr algn="l" rtl="0" eaLnBrk="1" latinLnBrk="1" hangingPunct="1">
        <a:spcBef>
          <a:spcPct val="0"/>
        </a:spcBef>
        <a:buNone/>
        <a:defRPr kumimoji="0" sz="3200" b="1" kern="1200" spc="53" dirty="0" smtClean="0">
          <a:ln>
            <a:noFill/>
            <a:prstDash val="solid"/>
          </a:ln>
          <a:gradFill flip="none" rotWithShape="1">
            <a:gsLst>
              <a:gs pos="0">
                <a:schemeClr val="tx2"/>
              </a:gs>
              <a:gs pos="26000">
                <a:schemeClr val="tx2"/>
              </a:gs>
              <a:gs pos="41000">
                <a:schemeClr val="tx2">
                  <a:shade val="90000"/>
                </a:schemeClr>
              </a:gs>
              <a:gs pos="67000">
                <a:schemeClr val="tx2">
                  <a:shade val="50000"/>
                </a:schemeClr>
              </a:gs>
              <a:gs pos="95000">
                <a:schemeClr val="tx2"/>
              </a:gs>
            </a:gsLst>
            <a:lin ang="5400000" scaled="1"/>
            <a:tileRect/>
          </a:gradFill>
          <a:effectLst/>
          <a:latin typeface="나눔고딕" panose="020D0604000000000000" pitchFamily="50" charset="-127"/>
          <a:ea typeface="나눔고딕" panose="020D0604000000000000" pitchFamily="50" charset="-127"/>
          <a:cs typeface="+mj-cs"/>
        </a:defRPr>
      </a:lvl1pPr>
      <a:lvl2pPr eaLnBrk="1" latinLnBrk="1" hangingPunct="1">
        <a:defRPr kumimoji="0">
          <a:solidFill>
            <a:schemeClr val="tx2"/>
          </a:solidFill>
        </a:defRPr>
      </a:lvl2pPr>
      <a:lvl3pPr eaLnBrk="1" latinLnBrk="1" hangingPunct="1">
        <a:defRPr kumimoji="0">
          <a:solidFill>
            <a:schemeClr val="tx2"/>
          </a:solidFill>
        </a:defRPr>
      </a:lvl3pPr>
      <a:lvl4pPr eaLnBrk="1" latinLnBrk="1" hangingPunct="1">
        <a:defRPr kumimoji="0">
          <a:solidFill>
            <a:schemeClr val="tx2"/>
          </a:solidFill>
        </a:defRPr>
      </a:lvl4pPr>
      <a:lvl5pPr eaLnBrk="1" latinLnBrk="1" hangingPunct="1">
        <a:defRPr kumimoji="0">
          <a:solidFill>
            <a:schemeClr val="tx2"/>
          </a:solidFill>
        </a:defRPr>
      </a:lvl5pPr>
      <a:lvl6pPr eaLnBrk="1" latinLnBrk="1" hangingPunct="1">
        <a:defRPr kumimoji="0">
          <a:solidFill>
            <a:schemeClr val="tx2"/>
          </a:solidFill>
        </a:defRPr>
      </a:lvl6pPr>
      <a:lvl7pPr eaLnBrk="1" latinLnBrk="1" hangingPunct="1">
        <a:defRPr kumimoji="0">
          <a:solidFill>
            <a:schemeClr val="tx2"/>
          </a:solidFill>
        </a:defRPr>
      </a:lvl7pPr>
      <a:lvl8pPr eaLnBrk="1" latinLnBrk="1" hangingPunct="1">
        <a:defRPr kumimoji="0">
          <a:solidFill>
            <a:schemeClr val="tx2"/>
          </a:solidFill>
        </a:defRPr>
      </a:lvl8pPr>
      <a:lvl9pPr eaLnBrk="1" latinLnBrk="1" hangingPunct="1">
        <a:defRPr kumimoji="0">
          <a:solidFill>
            <a:schemeClr val="tx2"/>
          </a:solidFill>
        </a:defRPr>
      </a:lvl9pPr>
    </p:titleStyle>
    <p:bodyStyle>
      <a:lvl1pPr marL="365771" indent="-365771" algn="l" rtl="0" eaLnBrk="1" latinLnBrk="1" hangingPunct="1">
        <a:spcBef>
          <a:spcPct val="20000"/>
        </a:spcBef>
        <a:buClr>
          <a:schemeClr val="accent2"/>
        </a:buClr>
        <a:buFont typeface="Wingdings" panose="05000000000000000000" pitchFamily="2" charset="2"/>
        <a:buChar char="§"/>
        <a:defRPr kumimoji="0" sz="2800" kern="1200">
          <a:solidFill>
            <a:schemeClr val="tx1"/>
          </a:solidFill>
          <a:latin typeface="Century Gothic" panose="020B0502020202020204" pitchFamily="34" charset="0"/>
          <a:ea typeface="나눔고딕" panose="020D0604000000000000" pitchFamily="50" charset="-127"/>
          <a:cs typeface="+mn-cs"/>
        </a:defRPr>
      </a:lvl1pPr>
      <a:lvl2pPr marL="792505" indent="-304810" algn="l" rtl="0" eaLnBrk="1" latinLnBrk="1" hangingPunct="1">
        <a:spcBef>
          <a:spcPct val="20000"/>
        </a:spcBef>
        <a:buClr>
          <a:schemeClr val="accent3"/>
        </a:buClr>
        <a:buSzPct val="85000"/>
        <a:buFont typeface="Wingdings" panose="05000000000000000000" pitchFamily="2" charset="2"/>
        <a:buChar char="§"/>
        <a:defRPr kumimoji="0" sz="2400" kern="1200">
          <a:solidFill>
            <a:schemeClr val="tx1"/>
          </a:solidFill>
          <a:latin typeface="Century Gothic" panose="020B0502020202020204" pitchFamily="34" charset="0"/>
          <a:ea typeface="나눔고딕" panose="020D0604000000000000" pitchFamily="50" charset="-127"/>
          <a:cs typeface="+mn-cs"/>
        </a:defRPr>
      </a:lvl2pPr>
      <a:lvl3pPr marL="1219238" indent="-243848" algn="l" rtl="0" eaLnBrk="1" latinLnBrk="1" hangingPunct="1">
        <a:spcBef>
          <a:spcPct val="20000"/>
        </a:spcBef>
        <a:buClr>
          <a:schemeClr val="accent4"/>
        </a:buClr>
        <a:buSzPct val="80000"/>
        <a:buFont typeface="Wingdings" panose="05000000000000000000" pitchFamily="2" charset="2"/>
        <a:buChar char="§"/>
        <a:defRPr kumimoji="0" sz="2000" kern="1200">
          <a:solidFill>
            <a:schemeClr val="tx1"/>
          </a:solidFill>
          <a:latin typeface="Century Gothic" panose="020B0502020202020204" pitchFamily="34" charset="0"/>
          <a:ea typeface="나눔고딕" panose="020D0604000000000000" pitchFamily="50" charset="-127"/>
          <a:cs typeface="+mn-cs"/>
        </a:defRPr>
      </a:lvl3pPr>
      <a:lvl4pPr marL="1706933" indent="-243848" algn="l" rtl="0" eaLnBrk="1" latinLnBrk="1" hangingPunct="1">
        <a:spcBef>
          <a:spcPct val="20000"/>
        </a:spcBef>
        <a:buClr>
          <a:schemeClr val="accent5"/>
        </a:buClr>
        <a:buSzPct val="75000"/>
        <a:buFont typeface="Wingdings" panose="05000000000000000000" pitchFamily="2" charset="2"/>
        <a:buChar char="§"/>
        <a:defRPr kumimoji="0" sz="2000" kern="1200">
          <a:solidFill>
            <a:schemeClr val="tx1"/>
          </a:solidFill>
          <a:latin typeface="Century Gothic" panose="020B0502020202020204" pitchFamily="34" charset="0"/>
          <a:ea typeface="나눔고딕" panose="020D0604000000000000" pitchFamily="50" charset="-127"/>
          <a:cs typeface="+mn-cs"/>
        </a:defRPr>
      </a:lvl4pPr>
      <a:lvl5pPr marL="2194629" indent="-243848" algn="l" rtl="0" eaLnBrk="1" latinLnBrk="1" hangingPunct="1">
        <a:spcBef>
          <a:spcPct val="20000"/>
        </a:spcBef>
        <a:buClr>
          <a:schemeClr val="accent6"/>
        </a:buClr>
        <a:buSzPct val="70000"/>
        <a:buFont typeface="Wingdings" panose="05000000000000000000" pitchFamily="2" charset="2"/>
        <a:buChar char="§"/>
        <a:defRPr kumimoji="0" sz="2000" kern="1200">
          <a:solidFill>
            <a:schemeClr val="tx1"/>
          </a:solidFill>
          <a:latin typeface="Century Gothic" panose="020B0502020202020204" pitchFamily="34" charset="0"/>
          <a:ea typeface="나눔고딕" panose="020D0604000000000000" pitchFamily="50" charset="-127"/>
          <a:cs typeface="+mn-cs"/>
        </a:defRPr>
      </a:lvl5pPr>
      <a:lvl6pPr marL="2682324" indent="-243848" algn="l" rtl="0" eaLnBrk="1" latinLnBrk="1" hangingPunct="1">
        <a:spcBef>
          <a:spcPct val="20000"/>
        </a:spcBef>
        <a:buClr>
          <a:schemeClr val="tx2"/>
        </a:buClr>
        <a:buSzPct val="60000"/>
        <a:buFont typeface="Wingdings"/>
        <a:buChar char="u"/>
        <a:defRPr kumimoji="0"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3170019" indent="-243848" algn="l" rtl="0" eaLnBrk="1" latinLnBrk="1" hangingPunct="1">
        <a:spcBef>
          <a:spcPct val="20000"/>
        </a:spcBef>
        <a:buClr>
          <a:schemeClr val="accent1"/>
        </a:buClr>
        <a:buSzPct val="60000"/>
        <a:buFont typeface="Wingdings"/>
        <a:buChar char="u"/>
        <a:defRPr kumimoji="0" sz="1707" kern="1200">
          <a:solidFill>
            <a:schemeClr val="tx1"/>
          </a:solidFill>
          <a:latin typeface="+mn-lt"/>
          <a:ea typeface="+mn-ea"/>
          <a:cs typeface="+mn-cs"/>
        </a:defRPr>
      </a:lvl7pPr>
      <a:lvl8pPr marL="3657714" indent="-243848" algn="l" rtl="0" eaLnBrk="1" latinLnBrk="1" hangingPunct="1">
        <a:spcBef>
          <a:spcPct val="20000"/>
        </a:spcBef>
        <a:buClr>
          <a:schemeClr val="accent2"/>
        </a:buClr>
        <a:buSzPct val="55000"/>
        <a:buFont typeface="Wingdings"/>
        <a:buChar char="u"/>
        <a:defRPr kumimoji="0" sz="1493" kern="1200">
          <a:solidFill>
            <a:schemeClr val="tx1"/>
          </a:solidFill>
          <a:latin typeface="+mn-lt"/>
          <a:ea typeface="+mn-ea"/>
          <a:cs typeface="+mn-cs"/>
        </a:defRPr>
      </a:lvl8pPr>
      <a:lvl9pPr marL="4145410" indent="-243848" algn="l" rtl="0" eaLnBrk="1" latinLnBrk="1" hangingPunct="1">
        <a:spcBef>
          <a:spcPct val="20000"/>
        </a:spcBef>
        <a:buClr>
          <a:schemeClr val="accent3"/>
        </a:buClr>
        <a:buSzPct val="50000"/>
        <a:buFont typeface="Wingdings"/>
        <a:buChar char="u"/>
        <a:defRPr kumimoji="0" sz="149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87695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7539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463086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950781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438476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926171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413867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901562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Queue Variations: Circular Queue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2DF6F-3DA5-4765-A844-0D90919D9092}" type="slidenum">
              <a:rPr lang="en-US" altLang="ko-KR" smtClean="0"/>
              <a:pPr/>
              <a:t>1</a:t>
            </a:fld>
            <a:endParaRPr lang="en-US" altLang="ko-KR"/>
          </a:p>
        </p:txBody>
      </p:sp>
      <p:sp>
        <p:nvSpPr>
          <p:cNvPr id="9" name="직사각형 8"/>
          <p:cNvSpPr/>
          <p:nvPr/>
        </p:nvSpPr>
        <p:spPr>
          <a:xfrm>
            <a:off x="518161" y="933733"/>
            <a:ext cx="11968478" cy="48320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int main()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queue q = </a:t>
            </a:r>
            <a:r>
              <a:rPr lang="en-US" altLang="ko-KR" sz="1400" dirty="0" err="1">
                <a:latin typeface="Consolas" panose="020B0609020204030204" pitchFamily="49" charset="0"/>
              </a:rPr>
              <a:t>newQueue</a:t>
            </a:r>
            <a:r>
              <a:rPr lang="en-US" altLang="ko-KR" sz="14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dequeue(q); 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enqueue(q, 1);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</a:t>
            </a:r>
            <a:r>
              <a:rPr lang="en-US" altLang="ko-KR" sz="1400" dirty="0" err="1">
                <a:latin typeface="Consolas" panose="020B0609020204030204" pitchFamily="49" charset="0"/>
              </a:rPr>
              <a:t>enqueue</a:t>
            </a:r>
            <a:r>
              <a:rPr lang="en-US" altLang="ko-KR" sz="1400" dirty="0">
                <a:latin typeface="Consolas" panose="020B0609020204030204" pitchFamily="49" charset="0"/>
              </a:rPr>
              <a:t>(q, 2);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</a:t>
            </a:r>
            <a:r>
              <a:rPr lang="en-US" altLang="ko-KR" sz="1400" dirty="0" err="1">
                <a:latin typeface="Consolas" panose="020B0609020204030204" pitchFamily="49" charset="0"/>
              </a:rPr>
              <a:t>enqueue</a:t>
            </a:r>
            <a:r>
              <a:rPr lang="en-US" altLang="ko-KR" sz="1400" dirty="0">
                <a:latin typeface="Consolas" panose="020B0609020204030204" pitchFamily="49" charset="0"/>
              </a:rPr>
              <a:t>(q, 3);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</a:t>
            </a:r>
            <a:r>
              <a:rPr lang="en-US" altLang="ko-KR" sz="1400" dirty="0" err="1">
                <a:latin typeface="Consolas" panose="020B0609020204030204" pitchFamily="49" charset="0"/>
              </a:rPr>
              <a:t>enqueue</a:t>
            </a:r>
            <a:r>
              <a:rPr lang="en-US" altLang="ko-KR" sz="1400" dirty="0">
                <a:latin typeface="Consolas" panose="020B0609020204030204" pitchFamily="49" charset="0"/>
              </a:rPr>
              <a:t>(q, 4);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</a:t>
            </a:r>
            <a:r>
              <a:rPr lang="en-US" altLang="ko-KR" sz="1400" dirty="0" err="1">
                <a:latin typeface="Consolas" panose="020B0609020204030204" pitchFamily="49" charset="0"/>
              </a:rPr>
              <a:t>enqueue</a:t>
            </a:r>
            <a:r>
              <a:rPr lang="en-US" altLang="ko-KR" sz="1400" dirty="0">
                <a:latin typeface="Consolas" panose="020B0609020204030204" pitchFamily="49" charset="0"/>
              </a:rPr>
              <a:t>(q, 5);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enqueue(q, 6); 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display(q);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int </a:t>
            </a:r>
            <a:r>
              <a:rPr lang="en-US" altLang="ko-KR" sz="1400" dirty="0" err="1">
                <a:latin typeface="Consolas" panose="020B0609020204030204" pitchFamily="49" charset="0"/>
              </a:rPr>
              <a:t>elem</a:t>
            </a:r>
            <a:r>
              <a:rPr lang="en-US" altLang="ko-KR" sz="1400" dirty="0">
                <a:latin typeface="Consolas" panose="020B0609020204030204" pitchFamily="49" charset="0"/>
              </a:rPr>
              <a:t> = </a:t>
            </a:r>
            <a:r>
              <a:rPr lang="en-US" altLang="ko-KR" sz="1400" dirty="0" err="1">
                <a:latin typeface="Consolas" panose="020B0609020204030204" pitchFamily="49" charset="0"/>
              </a:rPr>
              <a:t>dequeue</a:t>
            </a:r>
            <a:r>
              <a:rPr lang="en-US" altLang="ko-KR" sz="1400" dirty="0">
                <a:latin typeface="Consolas" panose="020B0609020204030204" pitchFamily="49" charset="0"/>
              </a:rPr>
              <a:t>(q);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if (</a:t>
            </a:r>
            <a:r>
              <a:rPr lang="en-US" altLang="ko-KR" sz="1400" dirty="0" err="1">
                <a:latin typeface="Consolas" panose="020B0609020204030204" pitchFamily="49" charset="0"/>
              </a:rPr>
              <a:t>elem</a:t>
            </a:r>
            <a:r>
              <a:rPr lang="en-US" altLang="ko-KR" sz="1400" dirty="0">
                <a:latin typeface="Consolas" panose="020B0609020204030204" pitchFamily="49" charset="0"/>
              </a:rPr>
              <a:t> != -1)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cout &lt;&lt; "</a:t>
            </a:r>
            <a:r>
              <a:rPr lang="en-US" altLang="ko-KR" sz="1400" dirty="0" err="1">
                <a:latin typeface="Consolas" panose="020B0609020204030204" pitchFamily="49" charset="0"/>
              </a:rPr>
              <a:t>dequeued</a:t>
            </a:r>
            <a:r>
              <a:rPr lang="en-US" altLang="ko-KR" sz="1400" dirty="0">
                <a:latin typeface="Consolas" panose="020B0609020204030204" pitchFamily="49" charset="0"/>
              </a:rPr>
              <a:t>: " &lt;&lt; </a:t>
            </a:r>
            <a:r>
              <a:rPr lang="en-US" altLang="ko-KR" sz="1400" dirty="0" err="1">
                <a:latin typeface="Consolas" panose="020B0609020204030204" pitchFamily="49" charset="0"/>
              </a:rPr>
              <a:t>elem</a:t>
            </a:r>
            <a:r>
              <a:rPr lang="en-US" altLang="ko-KR" sz="1400" dirty="0">
                <a:latin typeface="Consolas" panose="020B0609020204030204" pitchFamily="49" charset="0"/>
              </a:rPr>
              <a:t> &lt;&lt; endl;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display(q);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</a:t>
            </a:r>
            <a:r>
              <a:rPr lang="en-US" altLang="ko-KR" sz="1400" dirty="0" err="1">
                <a:latin typeface="Consolas" panose="020B0609020204030204" pitchFamily="49" charset="0"/>
              </a:rPr>
              <a:t>enqueue</a:t>
            </a:r>
            <a:r>
              <a:rPr lang="en-US" altLang="ko-KR" sz="1400" dirty="0">
                <a:latin typeface="Consolas" panose="020B0609020204030204" pitchFamily="49" charset="0"/>
              </a:rPr>
              <a:t>(q, 7);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display(q);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enqueue(q, 8); 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dequeue(q);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dequeue(q);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display(q); 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return 0;</a:t>
            </a:r>
          </a:p>
          <a:p>
            <a:r>
              <a:rPr lang="en-US" altLang="ko-KR" sz="1400" smtClean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6557FE8-F29C-F61F-1D86-97E2377F8371}"/>
              </a:ext>
            </a:extLst>
          </p:cNvPr>
          <p:cNvSpPr/>
          <p:nvPr/>
        </p:nvSpPr>
        <p:spPr>
          <a:xfrm>
            <a:off x="5616814" y="5242757"/>
            <a:ext cx="6869825" cy="181588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/>
              <a:t>Quiz:  </a:t>
            </a:r>
          </a:p>
          <a:p>
            <a:r>
              <a:rPr lang="en-US" altLang="ko-KR" sz="1600"/>
              <a:t>1. How </a:t>
            </a:r>
            <a:r>
              <a:rPr lang="en-US" altLang="ko-KR" sz="1600" dirty="0"/>
              <a:t>many failures occurred?</a:t>
            </a:r>
          </a:p>
          <a:p>
            <a:r>
              <a:rPr lang="en-US" altLang="ko-KR" sz="1600"/>
              <a:t>2. At </a:t>
            </a:r>
            <a:r>
              <a:rPr lang="en-US" altLang="ko-KR" sz="1600" dirty="0"/>
              <a:t>the end of running this main</a:t>
            </a:r>
            <a:r>
              <a:rPr lang="en-US" altLang="ko-KR" sz="1600"/>
              <a:t>(), </a:t>
            </a:r>
          </a:p>
          <a:p>
            <a:r>
              <a:rPr lang="en-US" altLang="ko-KR" sz="1600"/>
              <a:t>    (1) draw </a:t>
            </a:r>
            <a:r>
              <a:rPr lang="en-US" altLang="ko-KR" sz="1600" dirty="0"/>
              <a:t>a diagram that shows the status of queue </a:t>
            </a:r>
            <a:r>
              <a:rPr lang="en-US" altLang="ko-KR" sz="1600"/>
              <a:t>items and</a:t>
            </a:r>
          </a:p>
          <a:p>
            <a:r>
              <a:rPr lang="en-US" altLang="ko-KR" sz="1600"/>
              <a:t>     the </a:t>
            </a:r>
            <a:r>
              <a:rPr lang="en-US" altLang="ko-KR" sz="1600" dirty="0"/>
              <a:t>locations of front and rear.</a:t>
            </a:r>
            <a:r>
              <a:rPr lang="en-US" altLang="ko-KR" sz="1600"/>
              <a:t/>
            </a:r>
            <a:br>
              <a:rPr lang="en-US" altLang="ko-KR" sz="1600"/>
            </a:br>
            <a:r>
              <a:rPr lang="en-US" altLang="ko-KR" sz="1600"/>
              <a:t>    (</a:t>
            </a:r>
            <a:r>
              <a:rPr lang="en-US" altLang="ko-KR" sz="1600" dirty="0"/>
              <a:t>2) write elements in the queue from front to </a:t>
            </a:r>
            <a:r>
              <a:rPr lang="en-US" altLang="ko-KR" sz="1600"/>
              <a:t>rear.</a:t>
            </a:r>
          </a:p>
          <a:p>
            <a:r>
              <a:rPr lang="en-US" altLang="ko-KR" sz="1600"/>
              <a:t>3 Debug display() function and complete assert() statement.</a:t>
            </a:r>
            <a:endParaRPr lang="en-US" altLang="ko-KR" sz="1600" dirty="0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ACCFAB41-E87B-DCE3-71CC-70353061D3CF}"/>
              </a:ext>
            </a:extLst>
          </p:cNvPr>
          <p:cNvGrpSpPr/>
          <p:nvPr/>
        </p:nvGrpSpPr>
        <p:grpSpPr>
          <a:xfrm>
            <a:off x="9272488" y="3259230"/>
            <a:ext cx="2857500" cy="1703106"/>
            <a:chOff x="6653519" y="5010528"/>
            <a:chExt cx="2857500" cy="1703106"/>
          </a:xfrm>
        </p:grpSpPr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34B0CF6F-95C3-500B-A6A8-EEA50D6E7741}"/>
                </a:ext>
              </a:extLst>
            </p:cNvPr>
            <p:cNvGrpSpPr/>
            <p:nvPr/>
          </p:nvGrpSpPr>
          <p:grpSpPr>
            <a:xfrm>
              <a:off x="6653519" y="6026609"/>
              <a:ext cx="2857500" cy="411105"/>
              <a:chOff x="4987636" y="5868782"/>
              <a:chExt cx="2857500" cy="571500"/>
            </a:xfrm>
          </p:grpSpPr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99F4DA70-6CCD-367B-A64F-9A3BFB42046C}"/>
                  </a:ext>
                </a:extLst>
              </p:cNvPr>
              <p:cNvSpPr/>
              <p:nvPr/>
            </p:nvSpPr>
            <p:spPr>
              <a:xfrm>
                <a:off x="6130636" y="5868782"/>
                <a:ext cx="571500" cy="5715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AE599085-36D8-1201-46C1-37C5CC19B173}"/>
                  </a:ext>
                </a:extLst>
              </p:cNvPr>
              <p:cNvSpPr/>
              <p:nvPr/>
            </p:nvSpPr>
            <p:spPr>
              <a:xfrm>
                <a:off x="6702136" y="5868782"/>
                <a:ext cx="571500" cy="5715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6AB5A495-B7BD-3672-2515-4B4E09FA7536}"/>
                  </a:ext>
                </a:extLst>
              </p:cNvPr>
              <p:cNvSpPr/>
              <p:nvPr/>
            </p:nvSpPr>
            <p:spPr>
              <a:xfrm>
                <a:off x="7273636" y="5868782"/>
                <a:ext cx="571500" cy="5715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D03BE221-B6E4-5D8C-1CA7-B15839063C4C}"/>
                  </a:ext>
                </a:extLst>
              </p:cNvPr>
              <p:cNvSpPr/>
              <p:nvPr/>
            </p:nvSpPr>
            <p:spPr>
              <a:xfrm>
                <a:off x="4987636" y="5868782"/>
                <a:ext cx="571500" cy="5715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 dirty="0">
                  <a:solidFill>
                    <a:srgbClr val="C00000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4FE503EF-6280-D4AF-717C-46859079ECD1}"/>
                  </a:ext>
                </a:extLst>
              </p:cNvPr>
              <p:cNvSpPr/>
              <p:nvPr/>
            </p:nvSpPr>
            <p:spPr>
              <a:xfrm>
                <a:off x="5559136" y="5868782"/>
                <a:ext cx="571500" cy="5715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p:grp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4E2D9C5E-134B-B875-044F-CAEF5F779A0C}"/>
                </a:ext>
              </a:extLst>
            </p:cNvPr>
            <p:cNvSpPr/>
            <p:nvPr/>
          </p:nvSpPr>
          <p:spPr>
            <a:xfrm>
              <a:off x="7599509" y="5010528"/>
              <a:ext cx="58221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 dirty="0">
                  <a:solidFill>
                    <a:srgbClr val="C00000"/>
                  </a:solidFill>
                  <a:latin typeface="Century Gothic" panose="020B0502020202020204" pitchFamily="34" charset="0"/>
                </a:rPr>
                <a:t>front</a:t>
              </a:r>
              <a:endParaRPr lang="ko-KR" altLang="en-US" sz="1400" dirty="0">
                <a:solidFill>
                  <a:srgbClr val="C00000"/>
                </a:solidFill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2078095D-4889-FA49-C108-EC73DA1393DA}"/>
                </a:ext>
              </a:extLst>
            </p:cNvPr>
            <p:cNvSpPr/>
            <p:nvPr/>
          </p:nvSpPr>
          <p:spPr>
            <a:xfrm>
              <a:off x="7623555" y="5250394"/>
              <a:ext cx="53412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 dirty="0">
                  <a:solidFill>
                    <a:srgbClr val="C00000"/>
                  </a:solidFill>
                  <a:latin typeface="Century Gothic" panose="020B0502020202020204" pitchFamily="34" charset="0"/>
                </a:rPr>
                <a:t>rear</a:t>
              </a:r>
              <a:endParaRPr lang="ko-KR" altLang="en-US" sz="1400" dirty="0">
                <a:solidFill>
                  <a:srgbClr val="C00000"/>
                </a:solidFill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82B71821-2E8F-5983-C227-B40C26721EF9}"/>
                </a:ext>
              </a:extLst>
            </p:cNvPr>
            <p:cNvSpPr/>
            <p:nvPr/>
          </p:nvSpPr>
          <p:spPr>
            <a:xfrm>
              <a:off x="7682283" y="5451814"/>
              <a:ext cx="18473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ko-KR" altLang="en-US" sz="1400" i="1" dirty="0">
                <a:solidFill>
                  <a:srgbClr val="C00000"/>
                </a:solidFill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1F12FCCC-917D-3706-1FA0-476AC51D84A1}"/>
                </a:ext>
              </a:extLst>
            </p:cNvPr>
            <p:cNvSpPr/>
            <p:nvPr/>
          </p:nvSpPr>
          <p:spPr>
            <a:xfrm>
              <a:off x="6712212" y="6405857"/>
              <a:ext cx="48282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 dirty="0">
                  <a:latin typeface="Consolas" panose="020B0609020204030204" pitchFamily="49" charset="0"/>
                </a:rPr>
                <a:t>[0]</a:t>
              </a:r>
              <a:endParaRPr lang="ko-KR" altLang="en-US" sz="1400" dirty="0">
                <a:latin typeface="Consolas" panose="020B0609020204030204" pitchFamily="49" charset="0"/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12780C4E-14E6-881E-ABFD-4668FE2E86BC}"/>
                </a:ext>
              </a:extLst>
            </p:cNvPr>
            <p:cNvSpPr/>
            <p:nvPr/>
          </p:nvSpPr>
          <p:spPr>
            <a:xfrm>
              <a:off x="7264804" y="6405857"/>
              <a:ext cx="48282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 dirty="0">
                  <a:latin typeface="Consolas" panose="020B0609020204030204" pitchFamily="49" charset="0"/>
                </a:rPr>
                <a:t>[1]</a:t>
              </a:r>
              <a:endParaRPr lang="ko-KR" altLang="en-US" sz="1400" dirty="0">
                <a:latin typeface="Consolas" panose="020B0609020204030204" pitchFamily="49" charset="0"/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35018EEB-1BE3-FE86-6EFA-B6A5072DF88B}"/>
                </a:ext>
              </a:extLst>
            </p:cNvPr>
            <p:cNvSpPr/>
            <p:nvPr/>
          </p:nvSpPr>
          <p:spPr>
            <a:xfrm>
              <a:off x="7819892" y="6405856"/>
              <a:ext cx="48282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 dirty="0">
                  <a:latin typeface="Consolas" panose="020B0609020204030204" pitchFamily="49" charset="0"/>
                </a:rPr>
                <a:t>[2]</a:t>
              </a:r>
              <a:endParaRPr lang="ko-KR" altLang="en-US" sz="1400" dirty="0">
                <a:latin typeface="Consolas" panose="020B0609020204030204" pitchFamily="49" charset="0"/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4EF48B8C-1641-B87B-4623-4FDBB633C831}"/>
                </a:ext>
              </a:extLst>
            </p:cNvPr>
            <p:cNvSpPr/>
            <p:nvPr/>
          </p:nvSpPr>
          <p:spPr>
            <a:xfrm>
              <a:off x="8379355" y="6405856"/>
              <a:ext cx="48282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 dirty="0">
                  <a:latin typeface="Consolas" panose="020B0609020204030204" pitchFamily="49" charset="0"/>
                </a:rPr>
                <a:t>[3]</a:t>
              </a:r>
              <a:endParaRPr lang="ko-KR" altLang="en-US" sz="1400" dirty="0">
                <a:latin typeface="Consolas" panose="020B0609020204030204" pitchFamily="49" charset="0"/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FEE5D07C-6C1B-D675-0EB8-C08E01271007}"/>
                </a:ext>
              </a:extLst>
            </p:cNvPr>
            <p:cNvSpPr/>
            <p:nvPr/>
          </p:nvSpPr>
          <p:spPr>
            <a:xfrm>
              <a:off x="8949281" y="6405856"/>
              <a:ext cx="48282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 dirty="0">
                  <a:latin typeface="Consolas" panose="020B0609020204030204" pitchFamily="49" charset="0"/>
                </a:rPr>
                <a:t>[4]</a:t>
              </a:r>
              <a:endParaRPr lang="ko-KR" altLang="en-US" sz="1400" dirty="0">
                <a:latin typeface="Consolas" panose="020B0609020204030204" pitchFamily="49" charset="0"/>
              </a:endParaRPr>
            </a:p>
          </p:txBody>
        </p:sp>
      </p:grp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F366E3AF-39B2-77CE-C3CB-DE72FD480B5F}"/>
              </a:ext>
            </a:extLst>
          </p:cNvPr>
          <p:cNvSpPr/>
          <p:nvPr/>
        </p:nvSpPr>
        <p:spPr>
          <a:xfrm>
            <a:off x="5616814" y="5242757"/>
            <a:ext cx="6869825" cy="181588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/>
              <a:t>Quiz:  </a:t>
            </a:r>
          </a:p>
          <a:p>
            <a:r>
              <a:rPr lang="en-US" altLang="ko-KR" sz="1600"/>
              <a:t>1. How </a:t>
            </a:r>
            <a:r>
              <a:rPr lang="en-US" altLang="ko-KR" sz="1600" dirty="0"/>
              <a:t>many failures occurred?</a:t>
            </a:r>
          </a:p>
          <a:p>
            <a:r>
              <a:rPr lang="en-US" altLang="ko-KR" sz="1600"/>
              <a:t>2. At </a:t>
            </a:r>
            <a:r>
              <a:rPr lang="en-US" altLang="ko-KR" sz="1600" dirty="0"/>
              <a:t>the end of running this main</a:t>
            </a:r>
            <a:r>
              <a:rPr lang="en-US" altLang="ko-KR" sz="1600"/>
              <a:t>(), </a:t>
            </a:r>
          </a:p>
          <a:p>
            <a:r>
              <a:rPr lang="en-US" altLang="ko-KR" sz="1600"/>
              <a:t>    (1) draw </a:t>
            </a:r>
            <a:r>
              <a:rPr lang="en-US" altLang="ko-KR" sz="1600" dirty="0"/>
              <a:t>a diagram that shows the status of queue </a:t>
            </a:r>
            <a:r>
              <a:rPr lang="en-US" altLang="ko-KR" sz="1600"/>
              <a:t>items and</a:t>
            </a:r>
          </a:p>
          <a:p>
            <a:r>
              <a:rPr lang="en-US" altLang="ko-KR" sz="1600"/>
              <a:t>     the </a:t>
            </a:r>
            <a:r>
              <a:rPr lang="en-US" altLang="ko-KR" sz="1600" dirty="0"/>
              <a:t>locations of </a:t>
            </a:r>
            <a:r>
              <a:rPr lang="en-US" altLang="ko-KR" sz="1600" dirty="0">
                <a:solidFill>
                  <a:srgbClr val="C00000"/>
                </a:solidFill>
              </a:rPr>
              <a:t>front and rear.</a:t>
            </a:r>
            <a:r>
              <a:rPr lang="en-US" altLang="ko-KR" sz="1600"/>
              <a:t/>
            </a:r>
            <a:br>
              <a:rPr lang="en-US" altLang="ko-KR" sz="1600"/>
            </a:br>
            <a:r>
              <a:rPr lang="en-US" altLang="ko-KR" sz="1600"/>
              <a:t>    (</a:t>
            </a:r>
            <a:r>
              <a:rPr lang="en-US" altLang="ko-KR" sz="1600" dirty="0"/>
              <a:t>2) write elements in the queue from front to </a:t>
            </a:r>
            <a:r>
              <a:rPr lang="en-US" altLang="ko-KR" sz="1600"/>
              <a:t>rear.</a:t>
            </a:r>
          </a:p>
          <a:p>
            <a:r>
              <a:rPr lang="en-US" altLang="ko-KR" sz="1600"/>
              <a:t>3 Debug display() function and complete assert() statement.</a:t>
            </a:r>
            <a:endParaRPr lang="en-US" altLang="ko-KR" sz="1600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A9888FEA-576E-C851-661F-5AC0999D05DC}"/>
              </a:ext>
            </a:extLst>
          </p:cNvPr>
          <p:cNvSpPr/>
          <p:nvPr/>
        </p:nvSpPr>
        <p:spPr>
          <a:xfrm>
            <a:off x="5616814" y="1103086"/>
            <a:ext cx="2983345" cy="39703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b="1">
                <a:highlight>
                  <a:srgbClr val="FFFF00"/>
                </a:highlight>
                <a:latin typeface="Consolas" panose="020B0609020204030204" pitchFamily="49" charset="0"/>
              </a:rPr>
              <a:t>Expected Output:</a:t>
            </a:r>
          </a:p>
          <a:p>
            <a:r>
              <a:rPr lang="en-US" altLang="ko-KR" sz="1400">
                <a:latin typeface="Consolas" panose="020B0609020204030204" pitchFamily="49" charset="0"/>
              </a:rPr>
              <a:t>Queue is empty</a:t>
            </a:r>
          </a:p>
          <a:p>
            <a:r>
              <a:rPr lang="en-US" altLang="ko-KR" sz="1400">
                <a:latin typeface="Consolas" panose="020B0609020204030204" pitchFamily="49" charset="0"/>
              </a:rPr>
              <a:t>enqueued: 1</a:t>
            </a:r>
          </a:p>
          <a:p>
            <a:r>
              <a:rPr lang="en-US" altLang="ko-KR" sz="1400">
                <a:latin typeface="Consolas" panose="020B0609020204030204" pitchFamily="49" charset="0"/>
              </a:rPr>
              <a:t>enqueued: 2</a:t>
            </a:r>
          </a:p>
          <a:p>
            <a:r>
              <a:rPr lang="en-US" altLang="ko-KR" sz="1400">
                <a:latin typeface="Consolas" panose="020B0609020204030204" pitchFamily="49" charset="0"/>
              </a:rPr>
              <a:t>enqueued: 3</a:t>
            </a:r>
          </a:p>
          <a:p>
            <a:r>
              <a:rPr lang="en-US" altLang="ko-KR" sz="1400">
                <a:latin typeface="Consolas" panose="020B0609020204030204" pitchFamily="49" charset="0"/>
              </a:rPr>
              <a:t>enqueued: 4</a:t>
            </a:r>
          </a:p>
          <a:p>
            <a:r>
              <a:rPr lang="en-US" altLang="ko-KR" sz="1400">
                <a:latin typeface="Consolas" panose="020B0609020204030204" pitchFamily="49" charset="0"/>
              </a:rPr>
              <a:t>enqueued: 5</a:t>
            </a:r>
          </a:p>
          <a:p>
            <a:r>
              <a:rPr lang="en-US" altLang="ko-KR" sz="1400">
                <a:latin typeface="Consolas" panose="020B0609020204030204" pitchFamily="49" charset="0"/>
              </a:rPr>
              <a:t>Queue is full</a:t>
            </a:r>
          </a:p>
          <a:p>
            <a:r>
              <a:rPr lang="en-US" altLang="ko-KR" sz="1400">
                <a:latin typeface="Consolas" panose="020B0609020204030204" pitchFamily="49" charset="0"/>
              </a:rPr>
              <a:t>Front[0], Rear[4]</a:t>
            </a:r>
          </a:p>
          <a:p>
            <a:r>
              <a:rPr lang="en-US" altLang="ko-KR" sz="1400">
                <a:latin typeface="Consolas" panose="020B0609020204030204" pitchFamily="49" charset="0"/>
              </a:rPr>
              <a:t>Items[1, 2, 3, 4, 5]</a:t>
            </a:r>
          </a:p>
          <a:p>
            <a:r>
              <a:rPr lang="en-US" altLang="ko-KR" sz="1400">
                <a:latin typeface="Consolas" panose="020B0609020204030204" pitchFamily="49" charset="0"/>
              </a:rPr>
              <a:t>dequeued: 1</a:t>
            </a:r>
          </a:p>
          <a:p>
            <a:r>
              <a:rPr lang="en-US" altLang="ko-KR" sz="1400">
                <a:latin typeface="Consolas" panose="020B0609020204030204" pitchFamily="49" charset="0"/>
              </a:rPr>
              <a:t>Front[1], Rear[4]</a:t>
            </a:r>
          </a:p>
          <a:p>
            <a:r>
              <a:rPr lang="en-US" altLang="ko-KR" sz="1400">
                <a:latin typeface="Consolas" panose="020B0609020204030204" pitchFamily="49" charset="0"/>
              </a:rPr>
              <a:t>...</a:t>
            </a:r>
          </a:p>
          <a:p>
            <a:r>
              <a:rPr lang="en-US" altLang="ko-KR" sz="1400">
                <a:latin typeface="Consolas" panose="020B0609020204030204" pitchFamily="49" charset="0"/>
              </a:rPr>
              <a:t>...</a:t>
            </a:r>
          </a:p>
          <a:p>
            <a:r>
              <a:rPr lang="en-US" altLang="ko-KR" sz="1400">
                <a:latin typeface="Consolas" panose="020B0609020204030204" pitchFamily="49" charset="0"/>
              </a:rPr>
              <a:t>Front[1], Rear[0]</a:t>
            </a:r>
          </a:p>
          <a:p>
            <a:r>
              <a:rPr lang="en-US" altLang="ko-KR" sz="1400">
                <a:latin typeface="Consolas" panose="020B0609020204030204" pitchFamily="49" charset="0"/>
              </a:rPr>
              <a:t>Items[2, 3, 4, 5, 7]</a:t>
            </a:r>
          </a:p>
          <a:p>
            <a:r>
              <a:rPr lang="en-US" altLang="ko-KR" sz="1400">
                <a:latin typeface="Consolas" panose="020B0609020204030204" pitchFamily="49" charset="0"/>
              </a:rPr>
              <a:t>...</a:t>
            </a:r>
          </a:p>
          <a:p>
            <a:r>
              <a:rPr lang="en-US" altLang="ko-KR" sz="1400">
                <a:latin typeface="Consolas" panose="020B0609020204030204" pitchFamily="49" charset="0"/>
              </a:rPr>
              <a:t>...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51547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고려청자">
  <a:themeElements>
    <a:clrScheme name="고려청자">
      <a:dk1>
        <a:sysClr val="windowText" lastClr="000000"/>
      </a:dk1>
      <a:lt1>
        <a:sysClr val="window" lastClr="FFFFFF"/>
      </a:lt1>
      <a:dk2>
        <a:srgbClr val="005466"/>
      </a:dk2>
      <a:lt2>
        <a:srgbClr val="D9F3F4"/>
      </a:lt2>
      <a:accent1>
        <a:srgbClr val="3F949A"/>
      </a:accent1>
      <a:accent2>
        <a:srgbClr val="4764B0"/>
      </a:accent2>
      <a:accent3>
        <a:srgbClr val="4FADD1"/>
      </a:accent3>
      <a:accent4>
        <a:srgbClr val="85B692"/>
      </a:accent4>
      <a:accent5>
        <a:srgbClr val="6B94E2"/>
      </a:accent5>
      <a:accent6>
        <a:srgbClr val="819BAB"/>
      </a:accent6>
      <a:hlink>
        <a:srgbClr val="7C0808"/>
      </a:hlink>
      <a:folHlink>
        <a:srgbClr val="0D356F"/>
      </a:folHlink>
    </a:clrScheme>
    <a:fontScheme name="사용자 지정 8">
      <a:majorFont>
        <a:latin typeface="Century Gothic"/>
        <a:ea typeface="굴림"/>
        <a:cs typeface=""/>
      </a:majorFont>
      <a:minorFont>
        <a:latin typeface="Century Gothic"/>
        <a:ea typeface="굴림"/>
        <a:cs typeface=""/>
      </a:minorFont>
    </a:fontScheme>
    <a:fmtScheme name="고려청자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30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2700000" scaled="1"/>
        </a:gradFill>
        <a:gradFill rotWithShape="1">
          <a:gsLst>
            <a:gs pos="0">
              <a:schemeClr val="phClr">
                <a:tint val="100000"/>
                <a:shade val="6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3780000" scaled="1"/>
        </a:gradFill>
      </a:fillStyleLst>
      <a:lnStyleLst>
        <a:ln w="31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8100" dir="2700000" algn="tl">
              <a:srgbClr val="000000">
                <a:alpha val="43137"/>
              </a:srgbClr>
            </a:outerShdw>
          </a:effectLst>
        </a:effectStyle>
        <a:effectStyle>
          <a:effectLst>
            <a:outerShdw blurRad="38100" dist="38100" dir="3000000" algn="tl">
              <a:srgbClr val="000000">
                <a:alpha val="45490"/>
              </a:srgbClr>
            </a:outerShdw>
          </a:effectLst>
          <a:scene3d>
            <a:camera prst="orthographicFront" fov="0">
              <a:rot lat="0" lon="0" rev="0"/>
            </a:camera>
            <a:lightRig rig="twoPt" dir="t">
              <a:rot lat="0" lon="0" rev="5100000"/>
            </a:lightRig>
          </a:scene3d>
          <a:sp3d contourW="12700" prstMaterial="plastic">
            <a:bevelT w="50800" h="63500"/>
            <a:contourClr>
              <a:srgbClr val="000000">
                <a:alpha val="35294"/>
              </a:srgbClr>
            </a:contourClr>
          </a:sp3d>
        </a:effectStyle>
        <a:effectStyle>
          <a:effectLst>
            <a:outerShdw blurRad="63500" dist="63500" dir="3000000" algn="tl">
              <a:srgbClr val="000000">
                <a:alpha val="50196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18600000"/>
            </a:lightRig>
          </a:scene3d>
          <a:sp3d prstMaterial="plastic">
            <a:bevelT w="101600" h="63500"/>
            <a:contourClr>
              <a:srgbClr val="000000">
                <a:alpha val="40784"/>
              </a:srgb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85000"/>
                <a:shade val="100000"/>
                <a:hueMod val="100000"/>
                <a:satMod val="100000"/>
              </a:schemeClr>
            </a:gs>
            <a:gs pos="20000">
              <a:schemeClr val="phClr">
                <a:tint val="100000"/>
                <a:shade val="75000"/>
                <a:hueMod val="100000"/>
                <a:satMod val="100000"/>
              </a:schemeClr>
            </a:gs>
            <a:gs pos="55000">
              <a:schemeClr val="phClr">
                <a:tint val="97000"/>
                <a:shade val="100000"/>
                <a:hueMod val="100000"/>
                <a:satMod val="100000"/>
              </a:schemeClr>
            </a:gs>
            <a:gs pos="85000">
              <a:schemeClr val="phClr">
                <a:tint val="100000"/>
                <a:shade val="65000"/>
                <a:hueMod val="100000"/>
                <a:satMod val="100000"/>
              </a:schemeClr>
            </a:gs>
          </a:gsLst>
          <a:lin ang="2700000" scaled="1"/>
        </a:gradFill>
        <a:blipFill>
          <a:blip xmlns:r="http://schemas.openxmlformats.org/officeDocument/2006/relationships" r:embed="rId1">
            <a:duotone>
              <a:schemeClr val="phClr">
                <a:tint val="0"/>
                <a:shade val="50000"/>
                <a:hueMod val="100000"/>
                <a:satMod val="100000"/>
              </a:schemeClr>
              <a:schemeClr val="phClr">
                <a:tint val="10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디자인 사용자 지정">
  <a:themeElements>
    <a:clrScheme name="디자인 사용자 지정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디자인 사용자 지정">
      <a:majorFont>
        <a:latin typeface="맑은 고딕"/>
        <a:ea typeface="맑은 고딕"/>
        <a:cs typeface="맑은 고딕"/>
      </a:majorFont>
      <a:minorFont>
        <a:latin typeface="Helvetica"/>
        <a:ea typeface="Helvetica"/>
        <a:cs typeface="Helvetica"/>
      </a:minorFont>
    </a:fontScheme>
    <a:fmtScheme name="디자인 사용자 지정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87604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9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87604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9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11377</TotalTime>
  <Words>324</Words>
  <Application>Microsoft Office PowerPoint</Application>
  <PresentationFormat>사용자 지정</PresentationFormat>
  <Paragraphs>61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13" baseType="lpstr">
      <vt:lpstr>Arial Nova</vt:lpstr>
      <vt:lpstr>굴림</vt:lpstr>
      <vt:lpstr>나눔고딕</vt:lpstr>
      <vt:lpstr>맑은 고딕</vt:lpstr>
      <vt:lpstr>바탕체</vt:lpstr>
      <vt:lpstr>Arial Rounded MT Bold</vt:lpstr>
      <vt:lpstr>Candara</vt:lpstr>
      <vt:lpstr>Century Gothic</vt:lpstr>
      <vt:lpstr>Consolas</vt:lpstr>
      <vt:lpstr>Helvetica</vt:lpstr>
      <vt:lpstr>Wingdings</vt:lpstr>
      <vt:lpstr>1_고려청자</vt:lpstr>
      <vt:lpstr>Queue Variations: Circular Queue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조건문의 활용 3주차_03</dc:title>
  <dc:creator>Youngsup Kim</dc:creator>
  <cp:lastModifiedBy>User</cp:lastModifiedBy>
  <cp:revision>602</cp:revision>
  <dcterms:modified xsi:type="dcterms:W3CDTF">2023-04-03T00:17:19Z</dcterms:modified>
</cp:coreProperties>
</file>