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65" d="100"/>
          <a:sy n="65" d="100"/>
        </p:scale>
        <p:origin x="80" y="10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2023-09-20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356506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11.5 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356506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11.5 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1261884"/>
              </a:xfrm>
              <a:prstGeom prst="rect">
                <a:avLst/>
              </a:prstGeom>
              <a:blipFill>
                <a:blip r:embed="rId5"/>
                <a:stretch>
                  <a:fillRect l="-2663" r="-2071"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b="1" dirty="0"/>
              <a:t>Do not say, </a:t>
            </a:r>
            <a:r>
              <a:rPr lang="en-US" altLang="ko-KR" dirty="0"/>
              <a:t>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124</Words>
  <Application>Microsoft Office PowerPoint</Application>
  <PresentationFormat>사용자 지정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D2Coding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김영섭/77010</cp:lastModifiedBy>
  <cp:revision>447</cp:revision>
  <dcterms:modified xsi:type="dcterms:W3CDTF">2023-09-20T14:27:19Z</dcterms:modified>
</cp:coreProperties>
</file>