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72" d="100"/>
          <a:sy n="72" d="100"/>
        </p:scale>
        <p:origin x="80" y="6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2023-09-19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819949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</a:t>
                          </a: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</a:t>
                          </a: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819949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</a:t>
                          </a: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</a:t>
                          </a: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/>
                  <a:t>instant &lt; 0.1 sec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663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134</Words>
  <Application>Microsoft Office PowerPoint</Application>
  <PresentationFormat>사용자 지정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D2Coding</vt:lpstr>
      <vt:lpstr>굴림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Helvetica</vt:lpstr>
      <vt:lpstr>Times New Roman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446</cp:revision>
  <dcterms:modified xsi:type="dcterms:W3CDTF">2023-09-19T07:49:32Z</dcterms:modified>
</cp:coreProperties>
</file>