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3"/>
  </p:notesMasterIdLst>
  <p:sldIdLst>
    <p:sldId id="109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24" autoAdjust="0"/>
    <p:restoredTop sz="96344" autoAdjust="0"/>
  </p:normalViewPr>
  <p:slideViewPr>
    <p:cSldViewPr>
      <p:cViewPr varScale="1">
        <p:scale>
          <a:sx n="81" d="100"/>
          <a:sy n="81" d="100"/>
        </p:scale>
        <p:origin x="60" y="3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1008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585239" y="2120566"/>
            <a:ext cx="4489523" cy="934383"/>
          </a:xfrm>
        </p:spPr>
        <p:txBody>
          <a:bodyPr>
            <a:normAutofit/>
          </a:bodyPr>
          <a:lstStyle>
            <a:lvl1pPr>
              <a:defRPr sz="2250" baseline="0"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/>
              <a:t>마스터 제목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85239" y="3166110"/>
            <a:ext cx="4489523" cy="2766060"/>
          </a:xfrm>
        </p:spPr>
        <p:txBody>
          <a:bodyPr>
            <a:normAutofit/>
          </a:bodyPr>
          <a:lstStyle>
            <a:lvl1pPr>
              <a:defRPr sz="2250">
                <a:latin typeface="Century Gothic" panose="020B0502020202020204" pitchFamily="34" charset="0"/>
              </a:defRPr>
            </a:lvl1pPr>
            <a:lvl2pPr>
              <a:defRPr sz="1875">
                <a:latin typeface="Century Gothic" panose="020B0502020202020204" pitchFamily="34" charset="0"/>
              </a:defRPr>
            </a:lvl2pPr>
            <a:lvl3pPr>
              <a:defRPr sz="1688">
                <a:latin typeface="Century Gothic" panose="020B0502020202020204" pitchFamily="34" charset="0"/>
              </a:defRPr>
            </a:lvl3pPr>
            <a:lvl4pPr marL="1371642" indent="0">
              <a:buNone/>
              <a:defRPr sz="1688">
                <a:latin typeface="Century Gothic" panose="020B0502020202020204" pitchFamily="34" charset="0"/>
              </a:defRPr>
            </a:lvl4pPr>
            <a:lvl5pPr marL="1828857" indent="0">
              <a:buNone/>
              <a:defRPr sz="1688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364573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585239" y="2120566"/>
            <a:ext cx="4489523" cy="934383"/>
          </a:xfrm>
        </p:spPr>
        <p:txBody>
          <a:bodyPr>
            <a:normAutofit/>
          </a:bodyPr>
          <a:lstStyle>
            <a:lvl1pPr>
              <a:defRPr sz="2250" baseline="0"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/>
              <a:t>마스터 제목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85239" y="3166110"/>
            <a:ext cx="4489523" cy="2766060"/>
          </a:xfrm>
        </p:spPr>
        <p:txBody>
          <a:bodyPr>
            <a:normAutofit/>
          </a:bodyPr>
          <a:lstStyle>
            <a:lvl1pPr>
              <a:defRPr sz="2250">
                <a:latin typeface="Century Gothic" panose="020B0502020202020204" pitchFamily="34" charset="0"/>
              </a:defRPr>
            </a:lvl1pPr>
            <a:lvl2pPr>
              <a:defRPr sz="1875">
                <a:latin typeface="Century Gothic" panose="020B0502020202020204" pitchFamily="34" charset="0"/>
              </a:defRPr>
            </a:lvl2pPr>
            <a:lvl3pPr>
              <a:defRPr sz="1688">
                <a:latin typeface="Century Gothic" panose="020B0502020202020204" pitchFamily="34" charset="0"/>
              </a:defRPr>
            </a:lvl3pPr>
            <a:lvl4pPr marL="1371642" indent="0">
              <a:buNone/>
              <a:defRPr sz="1688">
                <a:latin typeface="Century Gothic" panose="020B0502020202020204" pitchFamily="34" charset="0"/>
              </a:defRPr>
            </a:lvl4pPr>
            <a:lvl5pPr marL="1828857" indent="0">
              <a:buNone/>
              <a:defRPr sz="1688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9833" y="4463739"/>
            <a:ext cx="2254251" cy="164665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341" y="4463739"/>
            <a:ext cx="2254251" cy="164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81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8735" y="4773874"/>
            <a:ext cx="9936028" cy="895218"/>
          </a:xfrm>
          <a:solidFill>
            <a:schemeClr val="bg1">
              <a:lumMod val="95000"/>
              <a:alpha val="65000"/>
            </a:schemeClr>
          </a:solidFill>
        </p:spPr>
        <p:txBody>
          <a:bodyPr wrap="square" lIns="108000" tIns="108000" rIns="108000" bIns="108000">
            <a:spAutoFit/>
          </a:bodyPr>
          <a:lstStyle>
            <a:lvl1pPr>
              <a:defRPr>
                <a:latin typeface="바탕체" panose="02030609000101010101" pitchFamily="17" charset="-127"/>
                <a:ea typeface="바탕체" panose="02030609000101010101" pitchFamily="17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39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527051" y="827187"/>
            <a:ext cx="11137896" cy="5482134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2000">
                <a:latin typeface="Century Gothic" panose="020B0502020202020204" pitchFamily="34" charset="0"/>
              </a:defRPr>
            </a:lvl1pPr>
            <a:lvl2pPr marL="742950" indent="-285750">
              <a:buFont typeface="Wingdings" panose="05000000000000000000" pitchFamily="2" charset="2"/>
              <a:buChar char="§"/>
              <a:defRPr sz="2000">
                <a:latin typeface="Century Gothic" panose="020B0502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latin typeface="Century Gothic" panose="020B0502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latin typeface="Century Gothic" panose="020B0502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A5470BD-40AA-4ED2-BA67-D93A12496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1" y="307508"/>
            <a:ext cx="11137896" cy="457196"/>
          </a:xfrm>
        </p:spPr>
        <p:txBody>
          <a:bodyPr>
            <a:noAutofit/>
          </a:bodyPr>
          <a:lstStyle>
            <a:lvl1pPr algn="l">
              <a:defRPr sz="2400" b="0" cap="none" baseline="0">
                <a:effectLst/>
                <a:latin typeface="+mn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527051" y="764704"/>
            <a:ext cx="11137896" cy="47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9583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A5470BD-40AA-4ED2-BA67-D93A12496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1" y="307508"/>
            <a:ext cx="11137896" cy="457196"/>
          </a:xfrm>
        </p:spPr>
        <p:txBody>
          <a:bodyPr>
            <a:noAutofit/>
          </a:bodyPr>
          <a:lstStyle>
            <a:lvl1pPr algn="l">
              <a:defRPr sz="2400" b="0" cap="none" baseline="0">
                <a:effectLst/>
                <a:latin typeface="+mn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527051" y="764704"/>
            <a:ext cx="11137896" cy="47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4130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 dirty="0">
              <a:latin typeface="Century Gothic" panose="020B0502020202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1811524" y="6574797"/>
            <a:ext cx="85689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Prof. Youngsup Kim, idebtor@gmail.com, CSEE Dept., Grace School Rm204,</a:t>
            </a:r>
            <a:r>
              <a:rPr lang="en-US" altLang="ko-KR" sz="1200" b="0" i="1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altLang="ko-KR" sz="1200" b="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Handong Global University</a:t>
            </a:r>
            <a:endParaRPr lang="ko-KR" altLang="en-US" sz="1200" b="0" i="1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03" r:id="rId6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pc="5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>
            <a:outerShdw blurRad="50800" dist="50800" dir="5400000" algn="tl" rotWithShape="0">
              <a:srgbClr val="000000">
                <a:alpha val="43137"/>
              </a:srgbClr>
            </a:outerShdw>
          </a:effectLst>
          <a:latin typeface="Century Gothic" panose="020B0502020202020204" pitchFamily="34" charset="0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" panose="05000000000000000000" pitchFamily="2" charset="2"/>
        <a:buChar char="§"/>
        <a:defRPr kumimoji="0" sz="32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 panose="05000000000000000000" pitchFamily="2" charset="2"/>
        <a:buChar char="§"/>
        <a:defRPr kumimoji="0"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 panose="05000000000000000000" pitchFamily="2" charset="2"/>
        <a:buChar char="§"/>
        <a:defRPr kumimoji="0" sz="2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 panose="05000000000000000000" pitchFamily="2" charset="2"/>
        <a:buChar char="§"/>
        <a:defRPr kumimoji="0"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sz="1800" spc="-5" dirty="0" smtClean="0"/>
              <a:t>When you rebuild an AVL tree from BST using recycling,</a:t>
            </a:r>
            <a:r>
              <a:rPr lang="en-US" altLang="ko-KR" sz="1800" spc="-5" dirty="0" smtClean="0"/>
              <a:t> how </a:t>
            </a:r>
            <a:r>
              <a:rPr lang="en-US" altLang="ko-KR" sz="1800" spc="-5" dirty="0" smtClean="0"/>
              <a:t>the left and right of </a:t>
            </a:r>
            <a:r>
              <a:rPr lang="en-US" altLang="ko-KR" sz="1800" spc="-5" dirty="0" smtClean="0"/>
              <a:t>the leaf nodes are to set to </a:t>
            </a:r>
            <a:r>
              <a:rPr lang="en-US" altLang="ko-KR" sz="1800" b="1" spc="-5" dirty="0" err="1" smtClean="0">
                <a:latin typeface="Consolas" panose="020B0609020204030204" pitchFamily="49" charset="0"/>
              </a:rPr>
              <a:t>nullptr</a:t>
            </a:r>
            <a:r>
              <a:rPr lang="en-US" altLang="ko-KR" sz="1800" spc="-5" dirty="0" smtClean="0"/>
              <a:t>.  Explain how </a:t>
            </a:r>
            <a:r>
              <a:rPr lang="en-US" altLang="ko-KR" sz="1800" spc="-5" dirty="0" smtClean="0"/>
              <a:t>they are being set in your code. </a:t>
            </a:r>
          </a:p>
          <a:p>
            <a:r>
              <a:rPr lang="en-US" altLang="ko-KR" sz="1800" spc="-5" dirty="0" smtClean="0"/>
              <a:t>You may add new pages of </a:t>
            </a:r>
            <a:r>
              <a:rPr lang="en-US" altLang="ko-KR" sz="1800" spc="-5" dirty="0" err="1" smtClean="0"/>
              <a:t>ppt</a:t>
            </a:r>
            <a:r>
              <a:rPr lang="en-US" altLang="ko-KR" sz="1800" spc="-5" dirty="0" smtClean="0"/>
              <a:t> to answer the question. </a:t>
            </a:r>
            <a:endParaRPr lang="en-US" altLang="ko-KR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pc="-5" dirty="0"/>
              <a:t>Homework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2" y="1844824"/>
            <a:ext cx="8424936" cy="473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7753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15">
      <a:majorFont>
        <a:latin typeface="Century Gothic"/>
        <a:ea typeface="HY견명조"/>
        <a:cs typeface=""/>
      </a:majorFont>
      <a:minorFont>
        <a:latin typeface="Century Gothic"/>
        <a:ea typeface="맑은 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16358</TotalTime>
  <Words>50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HY견명조</vt:lpstr>
      <vt:lpstr>맑은 고딕</vt:lpstr>
      <vt:lpstr>바탕체</vt:lpstr>
      <vt:lpstr>Arial Rounded MT Bold</vt:lpstr>
      <vt:lpstr>Century Gothic</vt:lpstr>
      <vt:lpstr>Consolas</vt:lpstr>
      <vt:lpstr>Wingdings</vt:lpstr>
      <vt:lpstr>고려청자</vt:lpstr>
      <vt:lpstr>Homework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Youngsup</cp:lastModifiedBy>
  <cp:revision>1077</cp:revision>
  <dcterms:created xsi:type="dcterms:W3CDTF">2014-02-12T09:15:05Z</dcterms:created>
  <dcterms:modified xsi:type="dcterms:W3CDTF">2022-06-05T13:24:54Z</dcterms:modified>
</cp:coreProperties>
</file>