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555" r:id="rId2"/>
    <p:sldId id="556" r:id="rId3"/>
    <p:sldId id="557" r:id="rId4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88067" autoAdjust="0"/>
  </p:normalViewPr>
  <p:slideViewPr>
    <p:cSldViewPr snapToGrid="0" showGuides="1">
      <p:cViewPr varScale="1">
        <p:scale>
          <a:sx n="71" d="100"/>
          <a:sy n="71" d="100"/>
        </p:scale>
        <p:origin x="78" y="76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97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3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2023-03-23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82393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82393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/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)</a:t>
                          </a:r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29.9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867934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  <a:endParaRPr kumimoji="1" lang="en-US" altLang="ko-KR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  <a:endParaRPr kumimoji="1" lang="en-US" altLang="ko-KR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31.7 years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</a:t>
                          </a: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29.9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3FC8E9-CCDF-48C8-95A9-9673442FCB14}"/>
              </a:ext>
            </a:extLst>
          </p:cNvPr>
          <p:cNvCxnSpPr>
            <a:cxnSpLocks/>
          </p:cNvCxnSpPr>
          <p:nvPr/>
        </p:nvCxnSpPr>
        <p:spPr>
          <a:xfrm flipH="1" flipV="1">
            <a:off x="6161202" y="4502294"/>
            <a:ext cx="620106" cy="552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C23ACF-D431-4D76-AAF0-E1C72F25DFAE}"/>
              </a:ext>
            </a:extLst>
          </p:cNvPr>
          <p:cNvCxnSpPr>
            <a:cxnSpLocks/>
          </p:cNvCxnSpPr>
          <p:nvPr/>
        </p:nvCxnSpPr>
        <p:spPr>
          <a:xfrm flipV="1">
            <a:off x="6781308" y="3909269"/>
            <a:ext cx="2873857" cy="1145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17381" y="3791395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7381" y="4193005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79303" y="3798018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1209" y="4202009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34357" y="3799041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>
                    <a:cs typeface="Times New Roman" pitchFamily="18" charset="0"/>
                    <a:sym typeface="Wingdings" pitchFamily="2" charset="2"/>
                  </a:rPr>
                  <a:t>Supercomputer </a:t>
                </a:r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/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Insertion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)</a:t>
                          </a:r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5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 days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155603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5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 days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1898277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1898277" cy="969496"/>
              </a:xfrm>
              <a:prstGeom prst="rect">
                <a:avLst/>
              </a:prstGeom>
              <a:blipFill>
                <a:blip r:embed="rId5"/>
                <a:stretch>
                  <a:fillRect l="-2885" r="-2244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3FC8E9-CCDF-48C8-95A9-9673442FCB14}"/>
              </a:ext>
            </a:extLst>
          </p:cNvPr>
          <p:cNvCxnSpPr>
            <a:cxnSpLocks/>
          </p:cNvCxnSpPr>
          <p:nvPr/>
        </p:nvCxnSpPr>
        <p:spPr>
          <a:xfrm flipH="1" flipV="1">
            <a:off x="6161202" y="4502294"/>
            <a:ext cx="620106" cy="552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 years and 10 days, or 20 minutes 20 seconds.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C23ACF-D431-4D76-AAF0-E1C72F25DFAE}"/>
              </a:ext>
            </a:extLst>
          </p:cNvPr>
          <p:cNvCxnSpPr>
            <a:cxnSpLocks/>
          </p:cNvCxnSpPr>
          <p:nvPr/>
        </p:nvCxnSpPr>
        <p:spPr>
          <a:xfrm flipV="1">
            <a:off x="6781308" y="3909269"/>
            <a:ext cx="2873857" cy="1145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0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8019</TotalTime>
  <Words>364</Words>
  <Application>Microsoft Office PowerPoint</Application>
  <PresentationFormat>사용자 지정</PresentationFormat>
  <Paragraphs>100</Paragraphs>
  <Slides>3</Slides>
  <Notes>3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D2Coding</vt:lpstr>
      <vt:lpstr>나눔고딕</vt:lpstr>
      <vt:lpstr>맑은 고딕</vt:lpstr>
      <vt:lpstr>바탕체</vt:lpstr>
      <vt:lpstr>Arial Rounded MT Bold</vt:lpstr>
      <vt:lpstr>Cambria Math</vt:lpstr>
      <vt:lpstr>Candara</vt:lpstr>
      <vt:lpstr>Century Gothic</vt:lpstr>
      <vt:lpstr>Wingdings</vt:lpstr>
      <vt:lpstr>1_고려청자</vt:lpstr>
      <vt:lpstr>Asymptotic Analysis – Quiz </vt:lpstr>
      <vt:lpstr>Asymptotic Analysis</vt:lpstr>
      <vt:lpstr>Asymptotic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김영섭/77010</cp:lastModifiedBy>
  <cp:revision>444</cp:revision>
  <dcterms:modified xsi:type="dcterms:W3CDTF">2023-03-22T23:44:23Z</dcterms:modified>
</cp:coreProperties>
</file>